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396" r:id="rId3"/>
    <p:sldId id="315" r:id="rId4"/>
    <p:sldId id="397" r:id="rId5"/>
    <p:sldId id="408" r:id="rId6"/>
    <p:sldId id="399" r:id="rId7"/>
    <p:sldId id="398" r:id="rId8"/>
    <p:sldId id="400" r:id="rId9"/>
    <p:sldId id="402" r:id="rId10"/>
    <p:sldId id="401" r:id="rId11"/>
    <p:sldId id="403" r:id="rId12"/>
    <p:sldId id="416" r:id="rId13"/>
    <p:sldId id="417" r:id="rId14"/>
    <p:sldId id="404" r:id="rId15"/>
    <p:sldId id="418" r:id="rId16"/>
    <p:sldId id="419" r:id="rId17"/>
    <p:sldId id="405" r:id="rId18"/>
    <p:sldId id="406" r:id="rId19"/>
    <p:sldId id="364" r:id="rId20"/>
    <p:sldId id="365" r:id="rId21"/>
    <p:sldId id="407" r:id="rId22"/>
    <p:sldId id="337" r:id="rId23"/>
    <p:sldId id="371" r:id="rId24"/>
    <p:sldId id="388" r:id="rId25"/>
    <p:sldId id="373" r:id="rId26"/>
    <p:sldId id="375" r:id="rId27"/>
    <p:sldId id="376" r:id="rId28"/>
    <p:sldId id="378" r:id="rId29"/>
    <p:sldId id="433" r:id="rId30"/>
  </p:sldIdLst>
  <p:sldSz cx="12192000" cy="6858000"/>
  <p:notesSz cx="6858000" cy="9144000"/>
  <p:embeddedFontLst>
    <p:embeddedFont>
      <p:font typeface="黑体" panose="02010609060101010101" pitchFamily="49" charset="-122"/>
      <p:regular r:id="rId36"/>
    </p:embeddedFont>
    <p:embeddedFont>
      <p:font typeface="微软雅黑" panose="020B0503020204020204" pitchFamily="34" charset="-122"/>
      <p:regular r:id="rId37"/>
    </p:embeddedFont>
    <p:embeddedFont>
      <p:font typeface="Arial Black" panose="020B0A04020102020204" pitchFamily="34" charset="0"/>
      <p:bold r:id="rId38"/>
    </p:embeddedFont>
    <p:embeddedFont>
      <p:font typeface="仿宋" panose="02010609060101010101" pitchFamily="49" charset="-122"/>
      <p:regular r:id="rId39"/>
    </p:embeddedFont>
    <p:embeddedFont>
      <p:font typeface="等线" panose="02010600030101010101" pitchFamily="2" charset="-122"/>
      <p:regular r:id="rId40"/>
    </p:embeddedFont>
    <p:embeddedFont>
      <p:font typeface="华文行楷" panose="02010800040101010101" pitchFamily="2" charset="-122"/>
      <p:regular r:id="rId41"/>
    </p:embeddedFont>
  </p:embeddedFontLst>
  <p:custDataLst>
    <p:tags r:id="rId4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3D9354D-BAD1-4CBD-B68C-548C1E98E4A2}">
          <p14:sldIdLst>
            <p14:sldId id="396"/>
            <p14:sldId id="315"/>
            <p14:sldId id="397"/>
            <p14:sldId id="408"/>
            <p14:sldId id="399"/>
            <p14:sldId id="398"/>
            <p14:sldId id="400"/>
            <p14:sldId id="402"/>
            <p14:sldId id="401"/>
            <p14:sldId id="403"/>
            <p14:sldId id="416"/>
            <p14:sldId id="417"/>
            <p14:sldId id="404"/>
            <p14:sldId id="418"/>
            <p14:sldId id="419"/>
            <p14:sldId id="405"/>
            <p14:sldId id="406"/>
            <p14:sldId id="364"/>
            <p14:sldId id="365"/>
            <p14:sldId id="407"/>
            <p14:sldId id="337"/>
            <p14:sldId id="371"/>
            <p14:sldId id="388"/>
            <p14:sldId id="373"/>
            <p14:sldId id="375"/>
            <p14:sldId id="376"/>
            <p14:sldId id="378"/>
            <p14:sldId id="433"/>
          </p14:sldIdLst>
        </p14:section>
        <p14:section name="无标题节" id="{4991F46E-110D-49BF-9D93-246EC74190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0000FF"/>
    <a:srgbClr val="FFA20D"/>
    <a:srgbClr val="0B53BE"/>
    <a:srgbClr val="105BCA"/>
    <a:srgbClr val="FFA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35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9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41.xml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1T17:00:37.744" idx="2">
    <p:pos x="10" y="10"/>
    <p:text>机器学习的主要模型和流程中重点介绍机器学习三大经典模型，并回顾机器学习的主要流程。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0T06:01:22.451" idx="3">
    <p:pos x="10" y="10"/>
    <p:text>物以类聚人以群分，志同道合的人会走到一起。这些都是聚类的体现。</p:text>
  </p:cm>
</p:cmLst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5EA90-6744-4DAD-9C8B-3BC909A5E5AB}" type="doc">
      <dgm:prSet loTypeId="urn:microsoft.com/office/officeart/2005/8/layout/hProcess9#1" loCatId="process" qsTypeId="urn:microsoft.com/office/officeart/2005/8/quickstyle/simple1#1" qsCatId="simple" csTypeId="urn:microsoft.com/office/officeart/2005/8/colors/accent1_2#1" csCatId="accent1" phldr="1"/>
      <dgm:spPr/>
    </dgm:pt>
    <dgm:pt modelId="{A33FD700-4A42-4336-8CF3-760BAE8E1727}">
      <dgm:prSet phldrT="[文本]"/>
      <dgm:spPr/>
      <dgm:t>
        <a:bodyPr/>
        <a:lstStyle/>
        <a:p>
          <a:r>
            <a:rPr lang="zh-CN" altLang="en-US" dirty="0"/>
            <a:t>读取数据</a:t>
          </a:r>
        </a:p>
      </dgm:t>
    </dgm:pt>
    <dgm:pt modelId="{E32496D8-78E3-4C6C-8F75-E9C20405D478}" cxnId="{4120129B-34FE-4EF7-843B-190A7EC3FD4E}" type="parTrans">
      <dgm:prSet/>
      <dgm:spPr/>
      <dgm:t>
        <a:bodyPr/>
        <a:lstStyle/>
        <a:p>
          <a:endParaRPr lang="zh-CN" altLang="en-US"/>
        </a:p>
      </dgm:t>
    </dgm:pt>
    <dgm:pt modelId="{CC1F04EF-269C-41E4-8440-B77BEE71B0BF}" cxnId="{4120129B-34FE-4EF7-843B-190A7EC3FD4E}" type="sibTrans">
      <dgm:prSet/>
      <dgm:spPr/>
      <dgm:t>
        <a:bodyPr/>
        <a:lstStyle/>
        <a:p>
          <a:endParaRPr lang="zh-CN" altLang="en-US"/>
        </a:p>
      </dgm:t>
    </dgm:pt>
    <dgm:pt modelId="{7D8C7384-575E-4DDE-8349-ABFC07D6DB5A}">
      <dgm:prSet phldrT="[文本]"/>
      <dgm:spPr/>
      <dgm:t>
        <a:bodyPr/>
        <a:lstStyle/>
        <a:p>
          <a:r>
            <a:rPr lang="zh-CN" altLang="en-US" dirty="0"/>
            <a:t>数据预处理</a:t>
          </a:r>
        </a:p>
      </dgm:t>
    </dgm:pt>
    <dgm:pt modelId="{BC6A4FA8-FFC2-44FA-824D-136EC85CDCEA}" cxnId="{0E4C9509-66A3-41B6-AEB8-AA4E8CEFB31F}" type="parTrans">
      <dgm:prSet/>
      <dgm:spPr/>
      <dgm:t>
        <a:bodyPr/>
        <a:lstStyle/>
        <a:p>
          <a:endParaRPr lang="zh-CN" altLang="en-US"/>
        </a:p>
      </dgm:t>
    </dgm:pt>
    <dgm:pt modelId="{943759A9-3487-4A36-8DCF-DD355ADEBE2A}" cxnId="{0E4C9509-66A3-41B6-AEB8-AA4E8CEFB31F}" type="sibTrans">
      <dgm:prSet/>
      <dgm:spPr/>
      <dgm:t>
        <a:bodyPr/>
        <a:lstStyle/>
        <a:p>
          <a:endParaRPr lang="zh-CN" altLang="en-US"/>
        </a:p>
      </dgm:t>
    </dgm:pt>
    <dgm:pt modelId="{24B5496A-1664-43CC-B5F2-361498EC9419}">
      <dgm:prSet phldrT="[文本]"/>
      <dgm:spPr/>
      <dgm:t>
        <a:bodyPr/>
        <a:lstStyle/>
        <a:p>
          <a:r>
            <a:rPr lang="zh-CN" altLang="en-US" dirty="0"/>
            <a:t>构建模型</a:t>
          </a:r>
        </a:p>
      </dgm:t>
    </dgm:pt>
    <dgm:pt modelId="{83DC8C8A-8E7A-4C13-8950-BE2FF942A7FE}" cxnId="{2BD045E6-AD66-4163-83CF-93633CE48B4A}" type="parTrans">
      <dgm:prSet/>
      <dgm:spPr/>
      <dgm:t>
        <a:bodyPr/>
        <a:lstStyle/>
        <a:p>
          <a:endParaRPr lang="zh-CN" altLang="en-US"/>
        </a:p>
      </dgm:t>
    </dgm:pt>
    <dgm:pt modelId="{8550A1DD-3D1C-4A1C-9F78-75FD84636F4C}" cxnId="{2BD045E6-AD66-4163-83CF-93633CE48B4A}" type="sibTrans">
      <dgm:prSet/>
      <dgm:spPr/>
      <dgm:t>
        <a:bodyPr/>
        <a:lstStyle/>
        <a:p>
          <a:endParaRPr lang="zh-CN" altLang="en-US"/>
        </a:p>
      </dgm:t>
    </dgm:pt>
    <dgm:pt modelId="{AC0C7A6A-4C74-428D-9A3A-D1936C1354BD}">
      <dgm:prSet phldrT="[文本]"/>
      <dgm:spPr/>
      <dgm:t>
        <a:bodyPr/>
        <a:lstStyle/>
        <a:p>
          <a:r>
            <a:rPr lang="zh-CN" altLang="en-US" dirty="0"/>
            <a:t>训练模型</a:t>
          </a:r>
        </a:p>
      </dgm:t>
    </dgm:pt>
    <dgm:pt modelId="{03B62031-C6AA-4B89-A5BC-9BDAA3B05E7C}" cxnId="{E77C1847-726C-4DD9-BB31-C733133C7C49}" type="parTrans">
      <dgm:prSet/>
      <dgm:spPr/>
      <dgm:t>
        <a:bodyPr/>
        <a:lstStyle/>
        <a:p>
          <a:endParaRPr lang="zh-CN" altLang="en-US"/>
        </a:p>
      </dgm:t>
    </dgm:pt>
    <dgm:pt modelId="{6B01B502-0785-431F-959D-C095D074F42F}" cxnId="{E77C1847-726C-4DD9-BB31-C733133C7C49}" type="sibTrans">
      <dgm:prSet/>
      <dgm:spPr/>
      <dgm:t>
        <a:bodyPr/>
        <a:lstStyle/>
        <a:p>
          <a:endParaRPr lang="zh-CN" altLang="en-US"/>
        </a:p>
      </dgm:t>
    </dgm:pt>
    <dgm:pt modelId="{0855528D-2A17-42F4-972F-66AE7E1C96BF}">
      <dgm:prSet phldrT="[文本]"/>
      <dgm:spPr/>
      <dgm:t>
        <a:bodyPr/>
        <a:lstStyle/>
        <a:p>
          <a:r>
            <a:rPr lang="zh-CN" altLang="en-US" dirty="0"/>
            <a:t>评估模型</a:t>
          </a:r>
        </a:p>
      </dgm:t>
    </dgm:pt>
    <dgm:pt modelId="{565163A0-C431-4700-998B-3BE3FD41501E}" cxnId="{6607EE0C-1EFD-4803-89AE-086EA1ACBC62}" type="parTrans">
      <dgm:prSet/>
      <dgm:spPr/>
      <dgm:t>
        <a:bodyPr/>
        <a:lstStyle/>
        <a:p>
          <a:endParaRPr lang="zh-CN" altLang="en-US"/>
        </a:p>
      </dgm:t>
    </dgm:pt>
    <dgm:pt modelId="{16957BA5-46D0-4FAD-9938-4C950236AAA6}" cxnId="{6607EE0C-1EFD-4803-89AE-086EA1ACBC62}" type="sibTrans">
      <dgm:prSet/>
      <dgm:spPr/>
      <dgm:t>
        <a:bodyPr/>
        <a:lstStyle/>
        <a:p>
          <a:endParaRPr lang="zh-CN" altLang="en-US"/>
        </a:p>
      </dgm:t>
    </dgm:pt>
    <dgm:pt modelId="{A1DC2E99-3AE9-4A18-9F8A-C2E228894CFC}" type="pres">
      <dgm:prSet presAssocID="{F7F5EA90-6744-4DAD-9C8B-3BC909A5E5AB}" presName="CompostProcess" presStyleCnt="0">
        <dgm:presLayoutVars>
          <dgm:dir/>
          <dgm:resizeHandles val="exact"/>
        </dgm:presLayoutVars>
      </dgm:prSet>
      <dgm:spPr/>
    </dgm:pt>
    <dgm:pt modelId="{4121B97F-AD94-4177-A508-0AB2042871A0}" type="pres">
      <dgm:prSet presAssocID="{F7F5EA90-6744-4DAD-9C8B-3BC909A5E5AB}" presName="arrow" presStyleLbl="bgShp" presStyleIdx="0" presStyleCnt="1"/>
      <dgm:spPr/>
    </dgm:pt>
    <dgm:pt modelId="{EF9856AB-2EF0-4379-9DC3-913A4FF053ED}" type="pres">
      <dgm:prSet presAssocID="{F7F5EA90-6744-4DAD-9C8B-3BC909A5E5AB}" presName="linearProcess" presStyleCnt="0"/>
      <dgm:spPr/>
    </dgm:pt>
    <dgm:pt modelId="{6A9B445E-BE3D-4C7B-AACE-090456C62C2C}" type="pres">
      <dgm:prSet presAssocID="{A33FD700-4A42-4336-8CF3-760BAE8E1727}" presName="textNode" presStyleLbl="node1" presStyleIdx="0" presStyleCnt="5">
        <dgm:presLayoutVars>
          <dgm:bulletEnabled val="1"/>
        </dgm:presLayoutVars>
      </dgm:prSet>
      <dgm:spPr/>
    </dgm:pt>
    <dgm:pt modelId="{62875AFA-418D-445C-9154-D2903EF805B5}" type="pres">
      <dgm:prSet presAssocID="{CC1F04EF-269C-41E4-8440-B77BEE71B0BF}" presName="sibTrans" presStyleCnt="0"/>
      <dgm:spPr/>
    </dgm:pt>
    <dgm:pt modelId="{12736E6B-A0CF-401C-BD91-7B1C5E5045EF}" type="pres">
      <dgm:prSet presAssocID="{7D8C7384-575E-4DDE-8349-ABFC07D6DB5A}" presName="textNode" presStyleLbl="node1" presStyleIdx="1" presStyleCnt="5">
        <dgm:presLayoutVars>
          <dgm:bulletEnabled val="1"/>
        </dgm:presLayoutVars>
      </dgm:prSet>
      <dgm:spPr/>
    </dgm:pt>
    <dgm:pt modelId="{C29A3BAE-1118-433A-B19F-00CB2AFFE1B1}" type="pres">
      <dgm:prSet presAssocID="{943759A9-3487-4A36-8DCF-DD355ADEBE2A}" presName="sibTrans" presStyleCnt="0"/>
      <dgm:spPr/>
    </dgm:pt>
    <dgm:pt modelId="{BF2610CE-BC44-43DF-BD7F-DB53B0040B4B}" type="pres">
      <dgm:prSet presAssocID="{24B5496A-1664-43CC-B5F2-361498EC9419}" presName="textNode" presStyleLbl="node1" presStyleIdx="2" presStyleCnt="5">
        <dgm:presLayoutVars>
          <dgm:bulletEnabled val="1"/>
        </dgm:presLayoutVars>
      </dgm:prSet>
      <dgm:spPr/>
    </dgm:pt>
    <dgm:pt modelId="{399AF83E-D709-450B-95BA-FDD6D8047D38}" type="pres">
      <dgm:prSet presAssocID="{8550A1DD-3D1C-4A1C-9F78-75FD84636F4C}" presName="sibTrans" presStyleCnt="0"/>
      <dgm:spPr/>
    </dgm:pt>
    <dgm:pt modelId="{9D76147A-88F4-42BE-8795-DED6E4D0B3AF}" type="pres">
      <dgm:prSet presAssocID="{AC0C7A6A-4C74-428D-9A3A-D1936C1354BD}" presName="textNode" presStyleLbl="node1" presStyleIdx="3" presStyleCnt="5">
        <dgm:presLayoutVars>
          <dgm:bulletEnabled val="1"/>
        </dgm:presLayoutVars>
      </dgm:prSet>
      <dgm:spPr/>
    </dgm:pt>
    <dgm:pt modelId="{7B571591-B241-4F29-A348-41BD3A1AA36D}" type="pres">
      <dgm:prSet presAssocID="{6B01B502-0785-431F-959D-C095D074F42F}" presName="sibTrans" presStyleCnt="0"/>
      <dgm:spPr/>
    </dgm:pt>
    <dgm:pt modelId="{E45EAF5A-9AAE-4EED-8DC8-BA81D61B981E}" type="pres">
      <dgm:prSet presAssocID="{0855528D-2A17-42F4-972F-66AE7E1C96BF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E4C9509-66A3-41B6-AEB8-AA4E8CEFB31F}" srcId="{F7F5EA90-6744-4DAD-9C8B-3BC909A5E5AB}" destId="{7D8C7384-575E-4DDE-8349-ABFC07D6DB5A}" srcOrd="1" destOrd="0" parTransId="{BC6A4FA8-FFC2-44FA-824D-136EC85CDCEA}" sibTransId="{943759A9-3487-4A36-8DCF-DD355ADEBE2A}"/>
    <dgm:cxn modelId="{6607EE0C-1EFD-4803-89AE-086EA1ACBC62}" srcId="{F7F5EA90-6744-4DAD-9C8B-3BC909A5E5AB}" destId="{0855528D-2A17-42F4-972F-66AE7E1C96BF}" srcOrd="4" destOrd="0" parTransId="{565163A0-C431-4700-998B-3BE3FD41501E}" sibTransId="{16957BA5-46D0-4FAD-9938-4C950236AAA6}"/>
    <dgm:cxn modelId="{AD5D302B-3FD0-43AE-9141-916F2C474403}" type="presOf" srcId="{7D8C7384-575E-4DDE-8349-ABFC07D6DB5A}" destId="{12736E6B-A0CF-401C-BD91-7B1C5E5045EF}" srcOrd="0" destOrd="0" presId="urn:microsoft.com/office/officeart/2005/8/layout/hProcess9#1"/>
    <dgm:cxn modelId="{E77C1847-726C-4DD9-BB31-C733133C7C49}" srcId="{F7F5EA90-6744-4DAD-9C8B-3BC909A5E5AB}" destId="{AC0C7A6A-4C74-428D-9A3A-D1936C1354BD}" srcOrd="3" destOrd="0" parTransId="{03B62031-C6AA-4B89-A5BC-9BDAA3B05E7C}" sibTransId="{6B01B502-0785-431F-959D-C095D074F42F}"/>
    <dgm:cxn modelId="{AB604A76-D89A-4EC3-AE36-BA77F282E3F1}" type="presOf" srcId="{A33FD700-4A42-4336-8CF3-760BAE8E1727}" destId="{6A9B445E-BE3D-4C7B-AACE-090456C62C2C}" srcOrd="0" destOrd="0" presId="urn:microsoft.com/office/officeart/2005/8/layout/hProcess9#1"/>
    <dgm:cxn modelId="{DB1C668C-076A-4214-BE83-FE2134142EE1}" type="presOf" srcId="{F7F5EA90-6744-4DAD-9C8B-3BC909A5E5AB}" destId="{A1DC2E99-3AE9-4A18-9F8A-C2E228894CFC}" srcOrd="0" destOrd="0" presId="urn:microsoft.com/office/officeart/2005/8/layout/hProcess9#1"/>
    <dgm:cxn modelId="{4120129B-34FE-4EF7-843B-190A7EC3FD4E}" srcId="{F7F5EA90-6744-4DAD-9C8B-3BC909A5E5AB}" destId="{A33FD700-4A42-4336-8CF3-760BAE8E1727}" srcOrd="0" destOrd="0" parTransId="{E32496D8-78E3-4C6C-8F75-E9C20405D478}" sibTransId="{CC1F04EF-269C-41E4-8440-B77BEE71B0BF}"/>
    <dgm:cxn modelId="{75BCF8B0-9091-4645-A895-3D7FAC841FC1}" type="presOf" srcId="{0855528D-2A17-42F4-972F-66AE7E1C96BF}" destId="{E45EAF5A-9AAE-4EED-8DC8-BA81D61B981E}" srcOrd="0" destOrd="0" presId="urn:microsoft.com/office/officeart/2005/8/layout/hProcess9#1"/>
    <dgm:cxn modelId="{2FCC89B9-1CF3-46D8-91FD-DD88874191E4}" type="presOf" srcId="{24B5496A-1664-43CC-B5F2-361498EC9419}" destId="{BF2610CE-BC44-43DF-BD7F-DB53B0040B4B}" srcOrd="0" destOrd="0" presId="urn:microsoft.com/office/officeart/2005/8/layout/hProcess9#1"/>
    <dgm:cxn modelId="{D86FA5E0-7753-49E7-B70F-6306EF590E5E}" type="presOf" srcId="{AC0C7A6A-4C74-428D-9A3A-D1936C1354BD}" destId="{9D76147A-88F4-42BE-8795-DED6E4D0B3AF}" srcOrd="0" destOrd="0" presId="urn:microsoft.com/office/officeart/2005/8/layout/hProcess9#1"/>
    <dgm:cxn modelId="{2BD045E6-AD66-4163-83CF-93633CE48B4A}" srcId="{F7F5EA90-6744-4DAD-9C8B-3BC909A5E5AB}" destId="{24B5496A-1664-43CC-B5F2-361498EC9419}" srcOrd="2" destOrd="0" parTransId="{83DC8C8A-8E7A-4C13-8950-BE2FF942A7FE}" sibTransId="{8550A1DD-3D1C-4A1C-9F78-75FD84636F4C}"/>
    <dgm:cxn modelId="{C2AAB872-68E2-4C0F-B80D-C920D6EEC23B}" type="presParOf" srcId="{A1DC2E99-3AE9-4A18-9F8A-C2E228894CFC}" destId="{4121B97F-AD94-4177-A508-0AB2042871A0}" srcOrd="0" destOrd="0" presId="urn:microsoft.com/office/officeart/2005/8/layout/hProcess9#1"/>
    <dgm:cxn modelId="{3A9F66DB-F1CC-4664-B727-6B387D9AFED5}" type="presParOf" srcId="{A1DC2E99-3AE9-4A18-9F8A-C2E228894CFC}" destId="{EF9856AB-2EF0-4379-9DC3-913A4FF053ED}" srcOrd="1" destOrd="0" presId="urn:microsoft.com/office/officeart/2005/8/layout/hProcess9#1"/>
    <dgm:cxn modelId="{F2BD82BD-BBA1-4949-B898-0AB3ADF54A1E}" type="presParOf" srcId="{EF9856AB-2EF0-4379-9DC3-913A4FF053ED}" destId="{6A9B445E-BE3D-4C7B-AACE-090456C62C2C}" srcOrd="0" destOrd="0" presId="urn:microsoft.com/office/officeart/2005/8/layout/hProcess9#1"/>
    <dgm:cxn modelId="{96594DFA-04FC-4B80-B085-EB7D09DB5B6E}" type="presParOf" srcId="{EF9856AB-2EF0-4379-9DC3-913A4FF053ED}" destId="{62875AFA-418D-445C-9154-D2903EF805B5}" srcOrd="1" destOrd="0" presId="urn:microsoft.com/office/officeart/2005/8/layout/hProcess9#1"/>
    <dgm:cxn modelId="{53F15828-7521-4161-83A8-5EA0A083173F}" type="presParOf" srcId="{EF9856AB-2EF0-4379-9DC3-913A4FF053ED}" destId="{12736E6B-A0CF-401C-BD91-7B1C5E5045EF}" srcOrd="2" destOrd="0" presId="urn:microsoft.com/office/officeart/2005/8/layout/hProcess9#1"/>
    <dgm:cxn modelId="{89B7556B-6BFE-4EDE-9444-F9CAFDC618FE}" type="presParOf" srcId="{EF9856AB-2EF0-4379-9DC3-913A4FF053ED}" destId="{C29A3BAE-1118-433A-B19F-00CB2AFFE1B1}" srcOrd="3" destOrd="0" presId="urn:microsoft.com/office/officeart/2005/8/layout/hProcess9#1"/>
    <dgm:cxn modelId="{DCDC6A84-2A9D-47E1-8042-8A9BA05E8533}" type="presParOf" srcId="{EF9856AB-2EF0-4379-9DC3-913A4FF053ED}" destId="{BF2610CE-BC44-43DF-BD7F-DB53B0040B4B}" srcOrd="4" destOrd="0" presId="urn:microsoft.com/office/officeart/2005/8/layout/hProcess9#1"/>
    <dgm:cxn modelId="{F28205B4-A1DF-454B-AD28-0C3D6847EAA1}" type="presParOf" srcId="{EF9856AB-2EF0-4379-9DC3-913A4FF053ED}" destId="{399AF83E-D709-450B-95BA-FDD6D8047D38}" srcOrd="5" destOrd="0" presId="urn:microsoft.com/office/officeart/2005/8/layout/hProcess9#1"/>
    <dgm:cxn modelId="{B4B89EF7-683A-46F5-BCEC-B61A8CF2CB31}" type="presParOf" srcId="{EF9856AB-2EF0-4379-9DC3-913A4FF053ED}" destId="{9D76147A-88F4-42BE-8795-DED6E4D0B3AF}" srcOrd="6" destOrd="0" presId="urn:microsoft.com/office/officeart/2005/8/layout/hProcess9#1"/>
    <dgm:cxn modelId="{AA7080B4-2DFE-4498-8E8E-4EC61D6E7C66}" type="presParOf" srcId="{EF9856AB-2EF0-4379-9DC3-913A4FF053ED}" destId="{7B571591-B241-4F29-A348-41BD3A1AA36D}" srcOrd="7" destOrd="0" presId="urn:microsoft.com/office/officeart/2005/8/layout/hProcess9#1"/>
    <dgm:cxn modelId="{4BFE825E-80A8-46E2-8D6D-522081F332AD}" type="presParOf" srcId="{EF9856AB-2EF0-4379-9DC3-913A4FF053ED}" destId="{E45EAF5A-9AAE-4EED-8DC8-BA81D61B981E}" srcOrd="8" destOrd="0" presId="urn:microsoft.com/office/officeart/2005/8/layout/hProcess9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5EA90-6744-4DAD-9C8B-3BC909A5E5AB}" type="doc">
      <dgm:prSet loTypeId="urn:microsoft.com/office/officeart/2005/8/layout/hProcess9#2" loCatId="process" qsTypeId="urn:microsoft.com/office/officeart/2005/8/quickstyle/simple1#2" qsCatId="simple" csTypeId="urn:microsoft.com/office/officeart/2005/8/colors/accent1_2#2" csCatId="accent1" phldr="1"/>
      <dgm:spPr/>
    </dgm:pt>
    <dgm:pt modelId="{A33FD700-4A42-4336-8CF3-760BAE8E1727}">
      <dgm:prSet phldrT="[文本]"/>
      <dgm:spPr/>
      <dgm:t>
        <a:bodyPr/>
        <a:lstStyle/>
        <a:p>
          <a:r>
            <a:rPr lang="zh-CN" altLang="en-US" dirty="0"/>
            <a:t>读取数据</a:t>
          </a:r>
        </a:p>
      </dgm:t>
    </dgm:pt>
    <dgm:pt modelId="{E32496D8-78E3-4C6C-8F75-E9C20405D478}" cxnId="{4120129B-34FE-4EF7-843B-190A7EC3FD4E}" type="parTrans">
      <dgm:prSet/>
      <dgm:spPr/>
      <dgm:t>
        <a:bodyPr/>
        <a:lstStyle/>
        <a:p>
          <a:endParaRPr lang="zh-CN" altLang="en-US"/>
        </a:p>
      </dgm:t>
    </dgm:pt>
    <dgm:pt modelId="{CC1F04EF-269C-41E4-8440-B77BEE71B0BF}" cxnId="{4120129B-34FE-4EF7-843B-190A7EC3FD4E}" type="sibTrans">
      <dgm:prSet/>
      <dgm:spPr/>
      <dgm:t>
        <a:bodyPr/>
        <a:lstStyle/>
        <a:p>
          <a:endParaRPr lang="zh-CN" altLang="en-US"/>
        </a:p>
      </dgm:t>
    </dgm:pt>
    <dgm:pt modelId="{7D8C7384-575E-4DDE-8349-ABFC07D6DB5A}">
      <dgm:prSet phldrT="[文本]"/>
      <dgm:spPr/>
      <dgm:t>
        <a:bodyPr/>
        <a:lstStyle/>
        <a:p>
          <a:r>
            <a:rPr lang="zh-CN" altLang="en-US" dirty="0"/>
            <a:t>处理数据</a:t>
          </a:r>
        </a:p>
      </dgm:t>
    </dgm:pt>
    <dgm:pt modelId="{BC6A4FA8-FFC2-44FA-824D-136EC85CDCEA}" cxnId="{0E4C9509-66A3-41B6-AEB8-AA4E8CEFB31F}" type="parTrans">
      <dgm:prSet/>
      <dgm:spPr/>
      <dgm:t>
        <a:bodyPr/>
        <a:lstStyle/>
        <a:p>
          <a:endParaRPr lang="zh-CN" altLang="en-US"/>
        </a:p>
      </dgm:t>
    </dgm:pt>
    <dgm:pt modelId="{943759A9-3487-4A36-8DCF-DD355ADEBE2A}" cxnId="{0E4C9509-66A3-41B6-AEB8-AA4E8CEFB31F}" type="sibTrans">
      <dgm:prSet/>
      <dgm:spPr/>
      <dgm:t>
        <a:bodyPr/>
        <a:lstStyle/>
        <a:p>
          <a:endParaRPr lang="zh-CN" altLang="en-US"/>
        </a:p>
      </dgm:t>
    </dgm:pt>
    <dgm:pt modelId="{24B5496A-1664-43CC-B5F2-361498EC9419}">
      <dgm:prSet phldrT="[文本]"/>
      <dgm:spPr/>
      <dgm:t>
        <a:bodyPr/>
        <a:lstStyle/>
        <a:p>
          <a:r>
            <a:rPr lang="zh-CN" altLang="en-US" dirty="0"/>
            <a:t>构建模型</a:t>
          </a:r>
        </a:p>
      </dgm:t>
    </dgm:pt>
    <dgm:pt modelId="{83DC8C8A-8E7A-4C13-8950-BE2FF942A7FE}" cxnId="{2BD045E6-AD66-4163-83CF-93633CE48B4A}" type="parTrans">
      <dgm:prSet/>
      <dgm:spPr/>
      <dgm:t>
        <a:bodyPr/>
        <a:lstStyle/>
        <a:p>
          <a:endParaRPr lang="zh-CN" altLang="en-US"/>
        </a:p>
      </dgm:t>
    </dgm:pt>
    <dgm:pt modelId="{8550A1DD-3D1C-4A1C-9F78-75FD84636F4C}" cxnId="{2BD045E6-AD66-4163-83CF-93633CE48B4A}" type="sibTrans">
      <dgm:prSet/>
      <dgm:spPr/>
      <dgm:t>
        <a:bodyPr/>
        <a:lstStyle/>
        <a:p>
          <a:endParaRPr lang="zh-CN" altLang="en-US"/>
        </a:p>
      </dgm:t>
    </dgm:pt>
    <dgm:pt modelId="{AC0C7A6A-4C74-428D-9A3A-D1936C1354BD}">
      <dgm:prSet phldrT="[文本]"/>
      <dgm:spPr/>
      <dgm:t>
        <a:bodyPr/>
        <a:lstStyle/>
        <a:p>
          <a:r>
            <a:rPr lang="zh-CN" altLang="en-US" dirty="0"/>
            <a:t>训练模型</a:t>
          </a:r>
        </a:p>
      </dgm:t>
    </dgm:pt>
    <dgm:pt modelId="{03B62031-C6AA-4B89-A5BC-9BDAA3B05E7C}" cxnId="{E77C1847-726C-4DD9-BB31-C733133C7C49}" type="parTrans">
      <dgm:prSet/>
      <dgm:spPr/>
      <dgm:t>
        <a:bodyPr/>
        <a:lstStyle/>
        <a:p>
          <a:endParaRPr lang="zh-CN" altLang="en-US"/>
        </a:p>
      </dgm:t>
    </dgm:pt>
    <dgm:pt modelId="{6B01B502-0785-431F-959D-C095D074F42F}" cxnId="{E77C1847-726C-4DD9-BB31-C733133C7C49}" type="sibTrans">
      <dgm:prSet/>
      <dgm:spPr/>
      <dgm:t>
        <a:bodyPr/>
        <a:lstStyle/>
        <a:p>
          <a:endParaRPr lang="zh-CN" altLang="en-US"/>
        </a:p>
      </dgm:t>
    </dgm:pt>
    <dgm:pt modelId="{0D982B7A-3562-4714-92D3-A2BBBEF0880F}">
      <dgm:prSet phldrT="[文本]"/>
      <dgm:spPr/>
      <dgm:t>
        <a:bodyPr/>
        <a:lstStyle/>
        <a:p>
          <a:r>
            <a:rPr lang="zh-CN" altLang="en-US" dirty="0"/>
            <a:t>评估模型</a:t>
          </a:r>
        </a:p>
      </dgm:t>
    </dgm:pt>
    <dgm:pt modelId="{6797263C-432A-47AE-B74D-A7452CB3C2E3}" cxnId="{FB86B40A-CDB2-4CF1-95A3-FA7957EDAA56}" type="parTrans">
      <dgm:prSet/>
      <dgm:spPr/>
      <dgm:t>
        <a:bodyPr/>
        <a:lstStyle/>
        <a:p>
          <a:endParaRPr lang="zh-CN" altLang="en-US"/>
        </a:p>
      </dgm:t>
    </dgm:pt>
    <dgm:pt modelId="{30F0DC23-9B2F-485B-B36D-A24807682AC9}" cxnId="{FB86B40A-CDB2-4CF1-95A3-FA7957EDAA56}" type="sibTrans">
      <dgm:prSet/>
      <dgm:spPr/>
      <dgm:t>
        <a:bodyPr/>
        <a:lstStyle/>
        <a:p>
          <a:endParaRPr lang="zh-CN" altLang="en-US"/>
        </a:p>
      </dgm:t>
    </dgm:pt>
    <dgm:pt modelId="{A1DC2E99-3AE9-4A18-9F8A-C2E228894CFC}" type="pres">
      <dgm:prSet presAssocID="{F7F5EA90-6744-4DAD-9C8B-3BC909A5E5AB}" presName="CompostProcess" presStyleCnt="0">
        <dgm:presLayoutVars>
          <dgm:dir/>
          <dgm:resizeHandles val="exact"/>
        </dgm:presLayoutVars>
      </dgm:prSet>
      <dgm:spPr/>
    </dgm:pt>
    <dgm:pt modelId="{4121B97F-AD94-4177-A508-0AB2042871A0}" type="pres">
      <dgm:prSet presAssocID="{F7F5EA90-6744-4DAD-9C8B-3BC909A5E5AB}" presName="arrow" presStyleLbl="bgShp" presStyleIdx="0" presStyleCnt="1"/>
      <dgm:spPr/>
    </dgm:pt>
    <dgm:pt modelId="{EF9856AB-2EF0-4379-9DC3-913A4FF053ED}" type="pres">
      <dgm:prSet presAssocID="{F7F5EA90-6744-4DAD-9C8B-3BC909A5E5AB}" presName="linearProcess" presStyleCnt="0"/>
      <dgm:spPr/>
    </dgm:pt>
    <dgm:pt modelId="{6A9B445E-BE3D-4C7B-AACE-090456C62C2C}" type="pres">
      <dgm:prSet presAssocID="{A33FD700-4A42-4336-8CF3-760BAE8E1727}" presName="textNode" presStyleLbl="node1" presStyleIdx="0" presStyleCnt="5">
        <dgm:presLayoutVars>
          <dgm:bulletEnabled val="1"/>
        </dgm:presLayoutVars>
      </dgm:prSet>
      <dgm:spPr/>
    </dgm:pt>
    <dgm:pt modelId="{62875AFA-418D-445C-9154-D2903EF805B5}" type="pres">
      <dgm:prSet presAssocID="{CC1F04EF-269C-41E4-8440-B77BEE71B0BF}" presName="sibTrans" presStyleCnt="0"/>
      <dgm:spPr/>
    </dgm:pt>
    <dgm:pt modelId="{12736E6B-A0CF-401C-BD91-7B1C5E5045EF}" type="pres">
      <dgm:prSet presAssocID="{7D8C7384-575E-4DDE-8349-ABFC07D6DB5A}" presName="textNode" presStyleLbl="node1" presStyleIdx="1" presStyleCnt="5">
        <dgm:presLayoutVars>
          <dgm:bulletEnabled val="1"/>
        </dgm:presLayoutVars>
      </dgm:prSet>
      <dgm:spPr/>
    </dgm:pt>
    <dgm:pt modelId="{C29A3BAE-1118-433A-B19F-00CB2AFFE1B1}" type="pres">
      <dgm:prSet presAssocID="{943759A9-3487-4A36-8DCF-DD355ADEBE2A}" presName="sibTrans" presStyleCnt="0"/>
      <dgm:spPr/>
    </dgm:pt>
    <dgm:pt modelId="{BF2610CE-BC44-43DF-BD7F-DB53B0040B4B}" type="pres">
      <dgm:prSet presAssocID="{24B5496A-1664-43CC-B5F2-361498EC9419}" presName="textNode" presStyleLbl="node1" presStyleIdx="2" presStyleCnt="5">
        <dgm:presLayoutVars>
          <dgm:bulletEnabled val="1"/>
        </dgm:presLayoutVars>
      </dgm:prSet>
      <dgm:spPr/>
    </dgm:pt>
    <dgm:pt modelId="{399AF83E-D709-450B-95BA-FDD6D8047D38}" type="pres">
      <dgm:prSet presAssocID="{8550A1DD-3D1C-4A1C-9F78-75FD84636F4C}" presName="sibTrans" presStyleCnt="0"/>
      <dgm:spPr/>
    </dgm:pt>
    <dgm:pt modelId="{9D76147A-88F4-42BE-8795-DED6E4D0B3AF}" type="pres">
      <dgm:prSet presAssocID="{AC0C7A6A-4C74-428D-9A3A-D1936C1354BD}" presName="textNode" presStyleLbl="node1" presStyleIdx="3" presStyleCnt="5">
        <dgm:presLayoutVars>
          <dgm:bulletEnabled val="1"/>
        </dgm:presLayoutVars>
      </dgm:prSet>
      <dgm:spPr/>
    </dgm:pt>
    <dgm:pt modelId="{7B571591-B241-4F29-A348-41BD3A1AA36D}" type="pres">
      <dgm:prSet presAssocID="{6B01B502-0785-431F-959D-C095D074F42F}" presName="sibTrans" presStyleCnt="0"/>
      <dgm:spPr/>
    </dgm:pt>
    <dgm:pt modelId="{E93E359B-4447-4621-AE2B-3156A0F5F151}" type="pres">
      <dgm:prSet presAssocID="{0D982B7A-3562-4714-92D3-A2BBBEF0880F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E4C9509-66A3-41B6-AEB8-AA4E8CEFB31F}" srcId="{F7F5EA90-6744-4DAD-9C8B-3BC909A5E5AB}" destId="{7D8C7384-575E-4DDE-8349-ABFC07D6DB5A}" srcOrd="1" destOrd="0" parTransId="{BC6A4FA8-FFC2-44FA-824D-136EC85CDCEA}" sibTransId="{943759A9-3487-4A36-8DCF-DD355ADEBE2A}"/>
    <dgm:cxn modelId="{FB86B40A-CDB2-4CF1-95A3-FA7957EDAA56}" srcId="{F7F5EA90-6744-4DAD-9C8B-3BC909A5E5AB}" destId="{0D982B7A-3562-4714-92D3-A2BBBEF0880F}" srcOrd="4" destOrd="0" parTransId="{6797263C-432A-47AE-B74D-A7452CB3C2E3}" sibTransId="{30F0DC23-9B2F-485B-B36D-A24807682AC9}"/>
    <dgm:cxn modelId="{738EF90A-BDCD-437C-96B9-E0756A017938}" type="presOf" srcId="{0D982B7A-3562-4714-92D3-A2BBBEF0880F}" destId="{E93E359B-4447-4621-AE2B-3156A0F5F151}" srcOrd="0" destOrd="0" presId="urn:microsoft.com/office/officeart/2005/8/layout/hProcess9#2"/>
    <dgm:cxn modelId="{822D0667-32B9-4236-82B7-5E332DB51A9C}" type="presOf" srcId="{AC0C7A6A-4C74-428D-9A3A-D1936C1354BD}" destId="{9D76147A-88F4-42BE-8795-DED6E4D0B3AF}" srcOrd="0" destOrd="0" presId="urn:microsoft.com/office/officeart/2005/8/layout/hProcess9#2"/>
    <dgm:cxn modelId="{E77C1847-726C-4DD9-BB31-C733133C7C49}" srcId="{F7F5EA90-6744-4DAD-9C8B-3BC909A5E5AB}" destId="{AC0C7A6A-4C74-428D-9A3A-D1936C1354BD}" srcOrd="3" destOrd="0" parTransId="{03B62031-C6AA-4B89-A5BC-9BDAA3B05E7C}" sibTransId="{6B01B502-0785-431F-959D-C095D074F42F}"/>
    <dgm:cxn modelId="{0025A947-3E4B-40CE-BBF0-A68AF21E2272}" type="presOf" srcId="{7D8C7384-575E-4DDE-8349-ABFC07D6DB5A}" destId="{12736E6B-A0CF-401C-BD91-7B1C5E5045EF}" srcOrd="0" destOrd="0" presId="urn:microsoft.com/office/officeart/2005/8/layout/hProcess9#2"/>
    <dgm:cxn modelId="{A30CE270-05DF-4826-8353-168CB6A3D370}" type="presOf" srcId="{F7F5EA90-6744-4DAD-9C8B-3BC909A5E5AB}" destId="{A1DC2E99-3AE9-4A18-9F8A-C2E228894CFC}" srcOrd="0" destOrd="0" presId="urn:microsoft.com/office/officeart/2005/8/layout/hProcess9#2"/>
    <dgm:cxn modelId="{4120129B-34FE-4EF7-843B-190A7EC3FD4E}" srcId="{F7F5EA90-6744-4DAD-9C8B-3BC909A5E5AB}" destId="{A33FD700-4A42-4336-8CF3-760BAE8E1727}" srcOrd="0" destOrd="0" parTransId="{E32496D8-78E3-4C6C-8F75-E9C20405D478}" sibTransId="{CC1F04EF-269C-41E4-8440-B77BEE71B0BF}"/>
    <dgm:cxn modelId="{051B79AA-914A-49EE-97F5-AACE20A35C35}" type="presOf" srcId="{A33FD700-4A42-4336-8CF3-760BAE8E1727}" destId="{6A9B445E-BE3D-4C7B-AACE-090456C62C2C}" srcOrd="0" destOrd="0" presId="urn:microsoft.com/office/officeart/2005/8/layout/hProcess9#2"/>
    <dgm:cxn modelId="{27678BBC-87B6-4C08-A36C-E49098312838}" type="presOf" srcId="{24B5496A-1664-43CC-B5F2-361498EC9419}" destId="{BF2610CE-BC44-43DF-BD7F-DB53B0040B4B}" srcOrd="0" destOrd="0" presId="urn:microsoft.com/office/officeart/2005/8/layout/hProcess9#2"/>
    <dgm:cxn modelId="{2BD045E6-AD66-4163-83CF-93633CE48B4A}" srcId="{F7F5EA90-6744-4DAD-9C8B-3BC909A5E5AB}" destId="{24B5496A-1664-43CC-B5F2-361498EC9419}" srcOrd="2" destOrd="0" parTransId="{83DC8C8A-8E7A-4C13-8950-BE2FF942A7FE}" sibTransId="{8550A1DD-3D1C-4A1C-9F78-75FD84636F4C}"/>
    <dgm:cxn modelId="{A9C1BDDD-43A9-457B-9AA0-D1D155D61B47}" type="presParOf" srcId="{A1DC2E99-3AE9-4A18-9F8A-C2E228894CFC}" destId="{4121B97F-AD94-4177-A508-0AB2042871A0}" srcOrd="0" destOrd="0" presId="urn:microsoft.com/office/officeart/2005/8/layout/hProcess9#2"/>
    <dgm:cxn modelId="{3EEC1898-3586-4C39-B258-9926A7E13F10}" type="presParOf" srcId="{A1DC2E99-3AE9-4A18-9F8A-C2E228894CFC}" destId="{EF9856AB-2EF0-4379-9DC3-913A4FF053ED}" srcOrd="1" destOrd="0" presId="urn:microsoft.com/office/officeart/2005/8/layout/hProcess9#2"/>
    <dgm:cxn modelId="{A57878AB-44D3-442D-A7DE-AFB1B121CC77}" type="presParOf" srcId="{EF9856AB-2EF0-4379-9DC3-913A4FF053ED}" destId="{6A9B445E-BE3D-4C7B-AACE-090456C62C2C}" srcOrd="0" destOrd="0" presId="urn:microsoft.com/office/officeart/2005/8/layout/hProcess9#2"/>
    <dgm:cxn modelId="{F7476D85-10AF-4943-A204-C5ECBC8AAC6C}" type="presParOf" srcId="{EF9856AB-2EF0-4379-9DC3-913A4FF053ED}" destId="{62875AFA-418D-445C-9154-D2903EF805B5}" srcOrd="1" destOrd="0" presId="urn:microsoft.com/office/officeart/2005/8/layout/hProcess9#2"/>
    <dgm:cxn modelId="{B52F23B4-DB09-4959-8248-1AAA8304A2A5}" type="presParOf" srcId="{EF9856AB-2EF0-4379-9DC3-913A4FF053ED}" destId="{12736E6B-A0CF-401C-BD91-7B1C5E5045EF}" srcOrd="2" destOrd="0" presId="urn:microsoft.com/office/officeart/2005/8/layout/hProcess9#2"/>
    <dgm:cxn modelId="{35244653-9CC4-47D4-9D90-B0E99B1B8164}" type="presParOf" srcId="{EF9856AB-2EF0-4379-9DC3-913A4FF053ED}" destId="{C29A3BAE-1118-433A-B19F-00CB2AFFE1B1}" srcOrd="3" destOrd="0" presId="urn:microsoft.com/office/officeart/2005/8/layout/hProcess9#2"/>
    <dgm:cxn modelId="{C6102CD0-D852-4C2F-9344-D00445B11064}" type="presParOf" srcId="{EF9856AB-2EF0-4379-9DC3-913A4FF053ED}" destId="{BF2610CE-BC44-43DF-BD7F-DB53B0040B4B}" srcOrd="4" destOrd="0" presId="urn:microsoft.com/office/officeart/2005/8/layout/hProcess9#2"/>
    <dgm:cxn modelId="{2638AFE6-D225-47FC-911C-7C3B07BA6B67}" type="presParOf" srcId="{EF9856AB-2EF0-4379-9DC3-913A4FF053ED}" destId="{399AF83E-D709-450B-95BA-FDD6D8047D38}" srcOrd="5" destOrd="0" presId="urn:microsoft.com/office/officeart/2005/8/layout/hProcess9#2"/>
    <dgm:cxn modelId="{50824BE6-B656-4301-9AD7-518437648080}" type="presParOf" srcId="{EF9856AB-2EF0-4379-9DC3-913A4FF053ED}" destId="{9D76147A-88F4-42BE-8795-DED6E4D0B3AF}" srcOrd="6" destOrd="0" presId="urn:microsoft.com/office/officeart/2005/8/layout/hProcess9#2"/>
    <dgm:cxn modelId="{3328F2D2-AFE1-4E04-9FC7-6110C14E6B21}" type="presParOf" srcId="{EF9856AB-2EF0-4379-9DC3-913A4FF053ED}" destId="{7B571591-B241-4F29-A348-41BD3A1AA36D}" srcOrd="7" destOrd="0" presId="urn:microsoft.com/office/officeart/2005/8/layout/hProcess9#2"/>
    <dgm:cxn modelId="{16CD4EBD-5DE9-42D1-9A04-64E813E71BCB}" type="presParOf" srcId="{EF9856AB-2EF0-4379-9DC3-913A4FF053ED}" destId="{E93E359B-4447-4621-AE2B-3156A0F5F151}" srcOrd="8" destOrd="0" presId="urn:microsoft.com/office/officeart/2005/8/layout/hProcess9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F5EA90-6744-4DAD-9C8B-3BC909A5E5AB}" type="doc">
      <dgm:prSet loTypeId="urn:microsoft.com/office/officeart/2005/8/layout/hProcess9#3" loCatId="process" qsTypeId="urn:microsoft.com/office/officeart/2005/8/quickstyle/simple1#3" qsCatId="simple" csTypeId="urn:microsoft.com/office/officeart/2005/8/colors/accent2_2#1" csCatId="accent2" phldr="1"/>
      <dgm:spPr/>
    </dgm:pt>
    <dgm:pt modelId="{A33FD700-4A42-4336-8CF3-760BAE8E1727}">
      <dgm:prSet phldrT="[文本]"/>
      <dgm:spPr/>
      <dgm:t>
        <a:bodyPr/>
        <a:lstStyle/>
        <a:p>
          <a:r>
            <a:rPr lang="zh-CN" altLang="en-US" dirty="0"/>
            <a:t>找题</a:t>
          </a:r>
        </a:p>
      </dgm:t>
    </dgm:pt>
    <dgm:pt modelId="{E32496D8-78E3-4C6C-8F75-E9C20405D478}" cxnId="{4120129B-34FE-4EF7-843B-190A7EC3FD4E}" type="parTrans">
      <dgm:prSet/>
      <dgm:spPr/>
      <dgm:t>
        <a:bodyPr/>
        <a:lstStyle/>
        <a:p>
          <a:endParaRPr lang="zh-CN" altLang="en-US"/>
        </a:p>
      </dgm:t>
    </dgm:pt>
    <dgm:pt modelId="{CC1F04EF-269C-41E4-8440-B77BEE71B0BF}" cxnId="{4120129B-34FE-4EF7-843B-190A7EC3FD4E}" type="sibTrans">
      <dgm:prSet/>
      <dgm:spPr/>
      <dgm:t>
        <a:bodyPr/>
        <a:lstStyle/>
        <a:p>
          <a:endParaRPr lang="zh-CN" altLang="en-US"/>
        </a:p>
      </dgm:t>
    </dgm:pt>
    <dgm:pt modelId="{7D8C7384-575E-4DDE-8349-ABFC07D6DB5A}">
      <dgm:prSet phldrT="[文本]"/>
      <dgm:spPr/>
      <dgm:t>
        <a:bodyPr/>
        <a:lstStyle/>
        <a:p>
          <a:r>
            <a:rPr lang="zh-CN" altLang="en-US" dirty="0"/>
            <a:t>选题</a:t>
          </a:r>
        </a:p>
      </dgm:t>
    </dgm:pt>
    <dgm:pt modelId="{BC6A4FA8-FFC2-44FA-824D-136EC85CDCEA}" cxnId="{0E4C9509-66A3-41B6-AEB8-AA4E8CEFB31F}" type="parTrans">
      <dgm:prSet/>
      <dgm:spPr/>
      <dgm:t>
        <a:bodyPr/>
        <a:lstStyle/>
        <a:p>
          <a:endParaRPr lang="zh-CN" altLang="en-US"/>
        </a:p>
      </dgm:t>
    </dgm:pt>
    <dgm:pt modelId="{943759A9-3487-4A36-8DCF-DD355ADEBE2A}" cxnId="{0E4C9509-66A3-41B6-AEB8-AA4E8CEFB31F}" type="sibTrans">
      <dgm:prSet/>
      <dgm:spPr/>
      <dgm:t>
        <a:bodyPr/>
        <a:lstStyle/>
        <a:p>
          <a:endParaRPr lang="zh-CN" altLang="en-US"/>
        </a:p>
      </dgm:t>
    </dgm:pt>
    <dgm:pt modelId="{24B5496A-1664-43CC-B5F2-361498EC9419}">
      <dgm:prSet phldrT="[文本]"/>
      <dgm:spPr/>
      <dgm:t>
        <a:bodyPr/>
        <a:lstStyle/>
        <a:p>
          <a:r>
            <a:rPr lang="zh-CN" altLang="en-US" dirty="0"/>
            <a:t>刷题方法</a:t>
          </a:r>
        </a:p>
      </dgm:t>
    </dgm:pt>
    <dgm:pt modelId="{83DC8C8A-8E7A-4C13-8950-BE2FF942A7FE}" cxnId="{2BD045E6-AD66-4163-83CF-93633CE48B4A}" type="parTrans">
      <dgm:prSet/>
      <dgm:spPr/>
      <dgm:t>
        <a:bodyPr/>
        <a:lstStyle/>
        <a:p>
          <a:endParaRPr lang="zh-CN" altLang="en-US"/>
        </a:p>
      </dgm:t>
    </dgm:pt>
    <dgm:pt modelId="{8550A1DD-3D1C-4A1C-9F78-75FD84636F4C}" cxnId="{2BD045E6-AD66-4163-83CF-93633CE48B4A}" type="sibTrans">
      <dgm:prSet/>
      <dgm:spPr/>
      <dgm:t>
        <a:bodyPr/>
        <a:lstStyle/>
        <a:p>
          <a:endParaRPr lang="zh-CN" altLang="en-US"/>
        </a:p>
      </dgm:t>
    </dgm:pt>
    <dgm:pt modelId="{AC0C7A6A-4C74-428D-9A3A-D1936C1354BD}">
      <dgm:prSet phldrT="[文本]"/>
      <dgm:spPr/>
      <dgm:t>
        <a:bodyPr/>
        <a:lstStyle/>
        <a:p>
          <a:r>
            <a:rPr lang="zh-CN" altLang="en-US" dirty="0"/>
            <a:t>刷题</a:t>
          </a:r>
        </a:p>
      </dgm:t>
    </dgm:pt>
    <dgm:pt modelId="{03B62031-C6AA-4B89-A5BC-9BDAA3B05E7C}" cxnId="{E77C1847-726C-4DD9-BB31-C733133C7C49}" type="parTrans">
      <dgm:prSet/>
      <dgm:spPr/>
      <dgm:t>
        <a:bodyPr/>
        <a:lstStyle/>
        <a:p>
          <a:endParaRPr lang="zh-CN" altLang="en-US"/>
        </a:p>
      </dgm:t>
    </dgm:pt>
    <dgm:pt modelId="{6B01B502-0785-431F-959D-C095D074F42F}" cxnId="{E77C1847-726C-4DD9-BB31-C733133C7C49}" type="sibTrans">
      <dgm:prSet/>
      <dgm:spPr/>
      <dgm:t>
        <a:bodyPr/>
        <a:lstStyle/>
        <a:p>
          <a:endParaRPr lang="zh-CN" altLang="en-US"/>
        </a:p>
      </dgm:t>
    </dgm:pt>
    <dgm:pt modelId="{0D982B7A-3562-4714-92D3-A2BBBEF0880F}">
      <dgm:prSet phldrT="[文本]"/>
      <dgm:spPr/>
      <dgm:t>
        <a:bodyPr/>
        <a:lstStyle/>
        <a:p>
          <a:r>
            <a:rPr lang="zh-CN" altLang="en-US" dirty="0"/>
            <a:t>考试</a:t>
          </a:r>
        </a:p>
      </dgm:t>
    </dgm:pt>
    <dgm:pt modelId="{6797263C-432A-47AE-B74D-A7452CB3C2E3}" cxnId="{FB86B40A-CDB2-4CF1-95A3-FA7957EDAA56}" type="parTrans">
      <dgm:prSet/>
      <dgm:spPr/>
      <dgm:t>
        <a:bodyPr/>
        <a:lstStyle/>
        <a:p>
          <a:endParaRPr lang="zh-CN" altLang="en-US"/>
        </a:p>
      </dgm:t>
    </dgm:pt>
    <dgm:pt modelId="{30F0DC23-9B2F-485B-B36D-A24807682AC9}" cxnId="{FB86B40A-CDB2-4CF1-95A3-FA7957EDAA56}" type="sibTrans">
      <dgm:prSet/>
      <dgm:spPr/>
      <dgm:t>
        <a:bodyPr/>
        <a:lstStyle/>
        <a:p>
          <a:endParaRPr lang="zh-CN" altLang="en-US"/>
        </a:p>
      </dgm:t>
    </dgm:pt>
    <dgm:pt modelId="{A1DC2E99-3AE9-4A18-9F8A-C2E228894CFC}" type="pres">
      <dgm:prSet presAssocID="{F7F5EA90-6744-4DAD-9C8B-3BC909A5E5AB}" presName="CompostProcess" presStyleCnt="0">
        <dgm:presLayoutVars>
          <dgm:dir/>
          <dgm:resizeHandles val="exact"/>
        </dgm:presLayoutVars>
      </dgm:prSet>
      <dgm:spPr/>
    </dgm:pt>
    <dgm:pt modelId="{4121B97F-AD94-4177-A508-0AB2042871A0}" type="pres">
      <dgm:prSet presAssocID="{F7F5EA90-6744-4DAD-9C8B-3BC909A5E5AB}" presName="arrow" presStyleLbl="bgShp" presStyleIdx="0" presStyleCnt="1"/>
      <dgm:spPr/>
    </dgm:pt>
    <dgm:pt modelId="{EF9856AB-2EF0-4379-9DC3-913A4FF053ED}" type="pres">
      <dgm:prSet presAssocID="{F7F5EA90-6744-4DAD-9C8B-3BC909A5E5AB}" presName="linearProcess" presStyleCnt="0"/>
      <dgm:spPr/>
    </dgm:pt>
    <dgm:pt modelId="{6A9B445E-BE3D-4C7B-AACE-090456C62C2C}" type="pres">
      <dgm:prSet presAssocID="{A33FD700-4A42-4336-8CF3-760BAE8E1727}" presName="textNode" presStyleLbl="node1" presStyleIdx="0" presStyleCnt="5">
        <dgm:presLayoutVars>
          <dgm:bulletEnabled val="1"/>
        </dgm:presLayoutVars>
      </dgm:prSet>
      <dgm:spPr/>
    </dgm:pt>
    <dgm:pt modelId="{62875AFA-418D-445C-9154-D2903EF805B5}" type="pres">
      <dgm:prSet presAssocID="{CC1F04EF-269C-41E4-8440-B77BEE71B0BF}" presName="sibTrans" presStyleCnt="0"/>
      <dgm:spPr/>
    </dgm:pt>
    <dgm:pt modelId="{12736E6B-A0CF-401C-BD91-7B1C5E5045EF}" type="pres">
      <dgm:prSet presAssocID="{7D8C7384-575E-4DDE-8349-ABFC07D6DB5A}" presName="textNode" presStyleLbl="node1" presStyleIdx="1" presStyleCnt="5">
        <dgm:presLayoutVars>
          <dgm:bulletEnabled val="1"/>
        </dgm:presLayoutVars>
      </dgm:prSet>
      <dgm:spPr/>
    </dgm:pt>
    <dgm:pt modelId="{C29A3BAE-1118-433A-B19F-00CB2AFFE1B1}" type="pres">
      <dgm:prSet presAssocID="{943759A9-3487-4A36-8DCF-DD355ADEBE2A}" presName="sibTrans" presStyleCnt="0"/>
      <dgm:spPr/>
    </dgm:pt>
    <dgm:pt modelId="{BF2610CE-BC44-43DF-BD7F-DB53B0040B4B}" type="pres">
      <dgm:prSet presAssocID="{24B5496A-1664-43CC-B5F2-361498EC9419}" presName="textNode" presStyleLbl="node1" presStyleIdx="2" presStyleCnt="5">
        <dgm:presLayoutVars>
          <dgm:bulletEnabled val="1"/>
        </dgm:presLayoutVars>
      </dgm:prSet>
      <dgm:spPr/>
    </dgm:pt>
    <dgm:pt modelId="{399AF83E-D709-450B-95BA-FDD6D8047D38}" type="pres">
      <dgm:prSet presAssocID="{8550A1DD-3D1C-4A1C-9F78-75FD84636F4C}" presName="sibTrans" presStyleCnt="0"/>
      <dgm:spPr/>
    </dgm:pt>
    <dgm:pt modelId="{9D76147A-88F4-42BE-8795-DED6E4D0B3AF}" type="pres">
      <dgm:prSet presAssocID="{AC0C7A6A-4C74-428D-9A3A-D1936C1354BD}" presName="textNode" presStyleLbl="node1" presStyleIdx="3" presStyleCnt="5">
        <dgm:presLayoutVars>
          <dgm:bulletEnabled val="1"/>
        </dgm:presLayoutVars>
      </dgm:prSet>
      <dgm:spPr/>
    </dgm:pt>
    <dgm:pt modelId="{7B571591-B241-4F29-A348-41BD3A1AA36D}" type="pres">
      <dgm:prSet presAssocID="{6B01B502-0785-431F-959D-C095D074F42F}" presName="sibTrans" presStyleCnt="0"/>
      <dgm:spPr/>
    </dgm:pt>
    <dgm:pt modelId="{E93E359B-4447-4621-AE2B-3156A0F5F151}" type="pres">
      <dgm:prSet presAssocID="{0D982B7A-3562-4714-92D3-A2BBBEF0880F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E4C9509-66A3-41B6-AEB8-AA4E8CEFB31F}" srcId="{F7F5EA90-6744-4DAD-9C8B-3BC909A5E5AB}" destId="{7D8C7384-575E-4DDE-8349-ABFC07D6DB5A}" srcOrd="1" destOrd="0" parTransId="{BC6A4FA8-FFC2-44FA-824D-136EC85CDCEA}" sibTransId="{943759A9-3487-4A36-8DCF-DD355ADEBE2A}"/>
    <dgm:cxn modelId="{FB86B40A-CDB2-4CF1-95A3-FA7957EDAA56}" srcId="{F7F5EA90-6744-4DAD-9C8B-3BC909A5E5AB}" destId="{0D982B7A-3562-4714-92D3-A2BBBEF0880F}" srcOrd="4" destOrd="0" parTransId="{6797263C-432A-47AE-B74D-A7452CB3C2E3}" sibTransId="{30F0DC23-9B2F-485B-B36D-A24807682AC9}"/>
    <dgm:cxn modelId="{8B70911A-FAEB-4F53-A99D-5DD01DFE7DF4}" type="presOf" srcId="{A33FD700-4A42-4336-8CF3-760BAE8E1727}" destId="{6A9B445E-BE3D-4C7B-AACE-090456C62C2C}" srcOrd="0" destOrd="0" presId="urn:microsoft.com/office/officeart/2005/8/layout/hProcess9#3"/>
    <dgm:cxn modelId="{46C6B63C-0066-4B3F-B0F0-BD300E745BA2}" type="presOf" srcId="{7D8C7384-575E-4DDE-8349-ABFC07D6DB5A}" destId="{12736E6B-A0CF-401C-BD91-7B1C5E5045EF}" srcOrd="0" destOrd="0" presId="urn:microsoft.com/office/officeart/2005/8/layout/hProcess9#3"/>
    <dgm:cxn modelId="{E77C1847-726C-4DD9-BB31-C733133C7C49}" srcId="{F7F5EA90-6744-4DAD-9C8B-3BC909A5E5AB}" destId="{AC0C7A6A-4C74-428D-9A3A-D1936C1354BD}" srcOrd="3" destOrd="0" parTransId="{03B62031-C6AA-4B89-A5BC-9BDAA3B05E7C}" sibTransId="{6B01B502-0785-431F-959D-C095D074F42F}"/>
    <dgm:cxn modelId="{95BC244A-BDF9-483B-9097-D1068EFA8F1C}" type="presOf" srcId="{0D982B7A-3562-4714-92D3-A2BBBEF0880F}" destId="{E93E359B-4447-4621-AE2B-3156A0F5F151}" srcOrd="0" destOrd="0" presId="urn:microsoft.com/office/officeart/2005/8/layout/hProcess9#3"/>
    <dgm:cxn modelId="{6D670682-064A-4EA0-B00C-9A666376AE8D}" type="presOf" srcId="{24B5496A-1664-43CC-B5F2-361498EC9419}" destId="{BF2610CE-BC44-43DF-BD7F-DB53B0040B4B}" srcOrd="0" destOrd="0" presId="urn:microsoft.com/office/officeart/2005/8/layout/hProcess9#3"/>
    <dgm:cxn modelId="{4120129B-34FE-4EF7-843B-190A7EC3FD4E}" srcId="{F7F5EA90-6744-4DAD-9C8B-3BC909A5E5AB}" destId="{A33FD700-4A42-4336-8CF3-760BAE8E1727}" srcOrd="0" destOrd="0" parTransId="{E32496D8-78E3-4C6C-8F75-E9C20405D478}" sibTransId="{CC1F04EF-269C-41E4-8440-B77BEE71B0BF}"/>
    <dgm:cxn modelId="{67CA91A3-AF9E-4425-864A-8DD7C8568D0D}" type="presOf" srcId="{AC0C7A6A-4C74-428D-9A3A-D1936C1354BD}" destId="{9D76147A-88F4-42BE-8795-DED6E4D0B3AF}" srcOrd="0" destOrd="0" presId="urn:microsoft.com/office/officeart/2005/8/layout/hProcess9#3"/>
    <dgm:cxn modelId="{A246CCE3-1239-410E-A2B7-A9EA546F7FA6}" type="presOf" srcId="{F7F5EA90-6744-4DAD-9C8B-3BC909A5E5AB}" destId="{A1DC2E99-3AE9-4A18-9F8A-C2E228894CFC}" srcOrd="0" destOrd="0" presId="urn:microsoft.com/office/officeart/2005/8/layout/hProcess9#3"/>
    <dgm:cxn modelId="{2BD045E6-AD66-4163-83CF-93633CE48B4A}" srcId="{F7F5EA90-6744-4DAD-9C8B-3BC909A5E5AB}" destId="{24B5496A-1664-43CC-B5F2-361498EC9419}" srcOrd="2" destOrd="0" parTransId="{83DC8C8A-8E7A-4C13-8950-BE2FF942A7FE}" sibTransId="{8550A1DD-3D1C-4A1C-9F78-75FD84636F4C}"/>
    <dgm:cxn modelId="{B9E75532-C920-4581-98DC-C87A4F6DDF67}" type="presParOf" srcId="{A1DC2E99-3AE9-4A18-9F8A-C2E228894CFC}" destId="{4121B97F-AD94-4177-A508-0AB2042871A0}" srcOrd="0" destOrd="0" presId="urn:microsoft.com/office/officeart/2005/8/layout/hProcess9#3"/>
    <dgm:cxn modelId="{95AA1257-810D-40BB-BC89-19E5C41AAB47}" type="presParOf" srcId="{A1DC2E99-3AE9-4A18-9F8A-C2E228894CFC}" destId="{EF9856AB-2EF0-4379-9DC3-913A4FF053ED}" srcOrd="1" destOrd="0" presId="urn:microsoft.com/office/officeart/2005/8/layout/hProcess9#3"/>
    <dgm:cxn modelId="{5A39AB1D-CF0B-4967-A56F-787573759F46}" type="presParOf" srcId="{EF9856AB-2EF0-4379-9DC3-913A4FF053ED}" destId="{6A9B445E-BE3D-4C7B-AACE-090456C62C2C}" srcOrd="0" destOrd="0" presId="urn:microsoft.com/office/officeart/2005/8/layout/hProcess9#3"/>
    <dgm:cxn modelId="{6F3E4BD9-E423-45E0-9D48-00CB8D7A257D}" type="presParOf" srcId="{EF9856AB-2EF0-4379-9DC3-913A4FF053ED}" destId="{62875AFA-418D-445C-9154-D2903EF805B5}" srcOrd="1" destOrd="0" presId="urn:microsoft.com/office/officeart/2005/8/layout/hProcess9#3"/>
    <dgm:cxn modelId="{DD5A3DF0-23FC-4BBE-B656-CF1ECFE20C03}" type="presParOf" srcId="{EF9856AB-2EF0-4379-9DC3-913A4FF053ED}" destId="{12736E6B-A0CF-401C-BD91-7B1C5E5045EF}" srcOrd="2" destOrd="0" presId="urn:microsoft.com/office/officeart/2005/8/layout/hProcess9#3"/>
    <dgm:cxn modelId="{F7168435-C6C2-4F45-A686-7A33A5B035F4}" type="presParOf" srcId="{EF9856AB-2EF0-4379-9DC3-913A4FF053ED}" destId="{C29A3BAE-1118-433A-B19F-00CB2AFFE1B1}" srcOrd="3" destOrd="0" presId="urn:microsoft.com/office/officeart/2005/8/layout/hProcess9#3"/>
    <dgm:cxn modelId="{54F03BE3-C977-4F7C-8665-8C7D69F89258}" type="presParOf" srcId="{EF9856AB-2EF0-4379-9DC3-913A4FF053ED}" destId="{BF2610CE-BC44-43DF-BD7F-DB53B0040B4B}" srcOrd="4" destOrd="0" presId="urn:microsoft.com/office/officeart/2005/8/layout/hProcess9#3"/>
    <dgm:cxn modelId="{15F9565C-92F2-48E6-A209-190AD5379279}" type="presParOf" srcId="{EF9856AB-2EF0-4379-9DC3-913A4FF053ED}" destId="{399AF83E-D709-450B-95BA-FDD6D8047D38}" srcOrd="5" destOrd="0" presId="urn:microsoft.com/office/officeart/2005/8/layout/hProcess9#3"/>
    <dgm:cxn modelId="{EF852B83-D894-4C72-A1E1-5A084C8EA1D9}" type="presParOf" srcId="{EF9856AB-2EF0-4379-9DC3-913A4FF053ED}" destId="{9D76147A-88F4-42BE-8795-DED6E4D0B3AF}" srcOrd="6" destOrd="0" presId="urn:microsoft.com/office/officeart/2005/8/layout/hProcess9#3"/>
    <dgm:cxn modelId="{FD40B086-B07C-4393-9F75-5F7829B8AFA5}" type="presParOf" srcId="{EF9856AB-2EF0-4379-9DC3-913A4FF053ED}" destId="{7B571591-B241-4F29-A348-41BD3A1AA36D}" srcOrd="7" destOrd="0" presId="urn:microsoft.com/office/officeart/2005/8/layout/hProcess9#3"/>
    <dgm:cxn modelId="{FE69A1B5-D29A-469E-925C-543ED6992511}" type="presParOf" srcId="{EF9856AB-2EF0-4379-9DC3-913A4FF053ED}" destId="{E93E359B-4447-4621-AE2B-3156A0F5F151}" srcOrd="8" destOrd="0" presId="urn:microsoft.com/office/officeart/2005/8/layout/hProcess9#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F5EA90-6744-4DAD-9C8B-3BC909A5E5AB}" type="doc">
      <dgm:prSet loTypeId="urn:microsoft.com/office/officeart/2005/8/layout/hProcess9#4" loCatId="process" qsTypeId="urn:microsoft.com/office/officeart/2005/8/quickstyle/simple1#4" qsCatId="simple" csTypeId="urn:microsoft.com/office/officeart/2005/8/colors/accent1_2#3" csCatId="accent1" phldr="1"/>
      <dgm:spPr/>
    </dgm:pt>
    <dgm:pt modelId="{A33FD700-4A42-4336-8CF3-760BAE8E1727}">
      <dgm:prSet phldrT="[文本]" custT="1"/>
      <dgm:spPr/>
      <dgm:t>
        <a:bodyPr/>
        <a:lstStyle/>
        <a:p>
          <a:r>
            <a:rPr lang="zh-CN" altLang="en-US" sz="2000" dirty="0"/>
            <a:t>读取数据</a:t>
          </a:r>
        </a:p>
      </dgm:t>
    </dgm:pt>
    <dgm:pt modelId="{E32496D8-78E3-4C6C-8F75-E9C20405D478}" cxnId="{4120129B-34FE-4EF7-843B-190A7EC3FD4E}" type="parTrans">
      <dgm:prSet/>
      <dgm:spPr/>
      <dgm:t>
        <a:bodyPr/>
        <a:lstStyle/>
        <a:p>
          <a:endParaRPr lang="zh-CN" altLang="en-US" sz="2000"/>
        </a:p>
      </dgm:t>
    </dgm:pt>
    <dgm:pt modelId="{CC1F04EF-269C-41E4-8440-B77BEE71B0BF}" cxnId="{4120129B-34FE-4EF7-843B-190A7EC3FD4E}" type="sibTrans">
      <dgm:prSet/>
      <dgm:spPr/>
      <dgm:t>
        <a:bodyPr/>
        <a:lstStyle/>
        <a:p>
          <a:endParaRPr lang="zh-CN" altLang="en-US" sz="2000"/>
        </a:p>
      </dgm:t>
    </dgm:pt>
    <dgm:pt modelId="{7D8C7384-575E-4DDE-8349-ABFC07D6DB5A}">
      <dgm:prSet phldrT="[文本]" custT="1"/>
      <dgm:spPr/>
      <dgm:t>
        <a:bodyPr/>
        <a:lstStyle/>
        <a:p>
          <a:r>
            <a:rPr lang="zh-CN" altLang="en-US" sz="2000" dirty="0"/>
            <a:t>数据预处理</a:t>
          </a:r>
        </a:p>
      </dgm:t>
    </dgm:pt>
    <dgm:pt modelId="{BC6A4FA8-FFC2-44FA-824D-136EC85CDCEA}" cxnId="{0E4C9509-66A3-41B6-AEB8-AA4E8CEFB31F}" type="parTrans">
      <dgm:prSet/>
      <dgm:spPr/>
      <dgm:t>
        <a:bodyPr/>
        <a:lstStyle/>
        <a:p>
          <a:endParaRPr lang="zh-CN" altLang="en-US" sz="2000"/>
        </a:p>
      </dgm:t>
    </dgm:pt>
    <dgm:pt modelId="{943759A9-3487-4A36-8DCF-DD355ADEBE2A}" cxnId="{0E4C9509-66A3-41B6-AEB8-AA4E8CEFB31F}" type="sibTrans">
      <dgm:prSet/>
      <dgm:spPr/>
      <dgm:t>
        <a:bodyPr/>
        <a:lstStyle/>
        <a:p>
          <a:endParaRPr lang="zh-CN" altLang="en-US" sz="2000"/>
        </a:p>
      </dgm:t>
    </dgm:pt>
    <dgm:pt modelId="{24B5496A-1664-43CC-B5F2-361498EC9419}">
      <dgm:prSet phldrT="[文本]" custT="1"/>
      <dgm:spPr/>
      <dgm:t>
        <a:bodyPr/>
        <a:lstStyle/>
        <a:p>
          <a:r>
            <a:rPr lang="zh-CN" altLang="en-US" sz="2000" dirty="0"/>
            <a:t>构建模型</a:t>
          </a:r>
        </a:p>
      </dgm:t>
    </dgm:pt>
    <dgm:pt modelId="{83DC8C8A-8E7A-4C13-8950-BE2FF942A7FE}" cxnId="{2BD045E6-AD66-4163-83CF-93633CE48B4A}" type="parTrans">
      <dgm:prSet/>
      <dgm:spPr/>
      <dgm:t>
        <a:bodyPr/>
        <a:lstStyle/>
        <a:p>
          <a:endParaRPr lang="zh-CN" altLang="en-US" sz="2000"/>
        </a:p>
      </dgm:t>
    </dgm:pt>
    <dgm:pt modelId="{8550A1DD-3D1C-4A1C-9F78-75FD84636F4C}" cxnId="{2BD045E6-AD66-4163-83CF-93633CE48B4A}" type="sibTrans">
      <dgm:prSet/>
      <dgm:spPr/>
      <dgm:t>
        <a:bodyPr/>
        <a:lstStyle/>
        <a:p>
          <a:endParaRPr lang="zh-CN" altLang="en-US" sz="2000"/>
        </a:p>
      </dgm:t>
    </dgm:pt>
    <dgm:pt modelId="{AC0C7A6A-4C74-428D-9A3A-D1936C1354BD}">
      <dgm:prSet phldrT="[文本]" custT="1"/>
      <dgm:spPr/>
      <dgm:t>
        <a:bodyPr/>
        <a:lstStyle/>
        <a:p>
          <a:r>
            <a:rPr lang="zh-CN" altLang="en-US" sz="2000" dirty="0"/>
            <a:t>训练模型</a:t>
          </a:r>
        </a:p>
      </dgm:t>
    </dgm:pt>
    <dgm:pt modelId="{03B62031-C6AA-4B89-A5BC-9BDAA3B05E7C}" cxnId="{E77C1847-726C-4DD9-BB31-C733133C7C49}" type="parTrans">
      <dgm:prSet/>
      <dgm:spPr/>
      <dgm:t>
        <a:bodyPr/>
        <a:lstStyle/>
        <a:p>
          <a:endParaRPr lang="zh-CN" altLang="en-US" sz="2000"/>
        </a:p>
      </dgm:t>
    </dgm:pt>
    <dgm:pt modelId="{6B01B502-0785-431F-959D-C095D074F42F}" cxnId="{E77C1847-726C-4DD9-BB31-C733133C7C49}" type="sibTrans">
      <dgm:prSet/>
      <dgm:spPr/>
      <dgm:t>
        <a:bodyPr/>
        <a:lstStyle/>
        <a:p>
          <a:endParaRPr lang="zh-CN" altLang="en-US" sz="2000"/>
        </a:p>
      </dgm:t>
    </dgm:pt>
    <dgm:pt modelId="{DF1F9C5A-27C7-437D-999B-076504C6449B}">
      <dgm:prSet phldrT="[文本]" custT="1"/>
      <dgm:spPr/>
      <dgm:t>
        <a:bodyPr/>
        <a:lstStyle/>
        <a:p>
          <a:r>
            <a:rPr lang="zh-CN" altLang="en-US" sz="2000" dirty="0"/>
            <a:t>评估模型</a:t>
          </a:r>
        </a:p>
      </dgm:t>
    </dgm:pt>
    <dgm:pt modelId="{15241D45-DFA8-4F31-8D25-8A02774358D0}" cxnId="{3A35E3A1-C01B-4C51-A8C0-F79ABD248DAE}" type="parTrans">
      <dgm:prSet/>
      <dgm:spPr/>
      <dgm:t>
        <a:bodyPr/>
        <a:lstStyle/>
        <a:p>
          <a:endParaRPr lang="zh-CN" altLang="en-US"/>
        </a:p>
      </dgm:t>
    </dgm:pt>
    <dgm:pt modelId="{4837D3C2-5D94-4784-A45F-8D49AF1FFEE0}" cxnId="{3A35E3A1-C01B-4C51-A8C0-F79ABD248DAE}" type="sibTrans">
      <dgm:prSet/>
      <dgm:spPr/>
      <dgm:t>
        <a:bodyPr/>
        <a:lstStyle/>
        <a:p>
          <a:endParaRPr lang="zh-CN" altLang="en-US"/>
        </a:p>
      </dgm:t>
    </dgm:pt>
    <dgm:pt modelId="{A1DC2E99-3AE9-4A18-9F8A-C2E228894CFC}" type="pres">
      <dgm:prSet presAssocID="{F7F5EA90-6744-4DAD-9C8B-3BC909A5E5AB}" presName="CompostProcess" presStyleCnt="0">
        <dgm:presLayoutVars>
          <dgm:dir/>
          <dgm:resizeHandles val="exact"/>
        </dgm:presLayoutVars>
      </dgm:prSet>
      <dgm:spPr/>
    </dgm:pt>
    <dgm:pt modelId="{4121B97F-AD94-4177-A508-0AB2042871A0}" type="pres">
      <dgm:prSet presAssocID="{F7F5EA90-6744-4DAD-9C8B-3BC909A5E5AB}" presName="arrow" presStyleLbl="bgShp" presStyleIdx="0" presStyleCnt="1"/>
      <dgm:spPr/>
    </dgm:pt>
    <dgm:pt modelId="{EF9856AB-2EF0-4379-9DC3-913A4FF053ED}" type="pres">
      <dgm:prSet presAssocID="{F7F5EA90-6744-4DAD-9C8B-3BC909A5E5AB}" presName="linearProcess" presStyleCnt="0"/>
      <dgm:spPr/>
    </dgm:pt>
    <dgm:pt modelId="{6A9B445E-BE3D-4C7B-AACE-090456C62C2C}" type="pres">
      <dgm:prSet presAssocID="{A33FD700-4A42-4336-8CF3-760BAE8E1727}" presName="textNode" presStyleLbl="node1" presStyleIdx="0" presStyleCnt="5">
        <dgm:presLayoutVars>
          <dgm:bulletEnabled val="1"/>
        </dgm:presLayoutVars>
      </dgm:prSet>
      <dgm:spPr/>
    </dgm:pt>
    <dgm:pt modelId="{62875AFA-418D-445C-9154-D2903EF805B5}" type="pres">
      <dgm:prSet presAssocID="{CC1F04EF-269C-41E4-8440-B77BEE71B0BF}" presName="sibTrans" presStyleCnt="0"/>
      <dgm:spPr/>
    </dgm:pt>
    <dgm:pt modelId="{12736E6B-A0CF-401C-BD91-7B1C5E5045EF}" type="pres">
      <dgm:prSet presAssocID="{7D8C7384-575E-4DDE-8349-ABFC07D6DB5A}" presName="textNode" presStyleLbl="node1" presStyleIdx="1" presStyleCnt="5" custScaleX="109602">
        <dgm:presLayoutVars>
          <dgm:bulletEnabled val="1"/>
        </dgm:presLayoutVars>
      </dgm:prSet>
      <dgm:spPr/>
    </dgm:pt>
    <dgm:pt modelId="{C29A3BAE-1118-433A-B19F-00CB2AFFE1B1}" type="pres">
      <dgm:prSet presAssocID="{943759A9-3487-4A36-8DCF-DD355ADEBE2A}" presName="sibTrans" presStyleCnt="0"/>
      <dgm:spPr/>
    </dgm:pt>
    <dgm:pt modelId="{BF2610CE-BC44-43DF-BD7F-DB53B0040B4B}" type="pres">
      <dgm:prSet presAssocID="{24B5496A-1664-43CC-B5F2-361498EC9419}" presName="textNode" presStyleLbl="node1" presStyleIdx="2" presStyleCnt="5">
        <dgm:presLayoutVars>
          <dgm:bulletEnabled val="1"/>
        </dgm:presLayoutVars>
      </dgm:prSet>
      <dgm:spPr/>
    </dgm:pt>
    <dgm:pt modelId="{399AF83E-D709-450B-95BA-FDD6D8047D38}" type="pres">
      <dgm:prSet presAssocID="{8550A1DD-3D1C-4A1C-9F78-75FD84636F4C}" presName="sibTrans" presStyleCnt="0"/>
      <dgm:spPr/>
    </dgm:pt>
    <dgm:pt modelId="{9D76147A-88F4-42BE-8795-DED6E4D0B3AF}" type="pres">
      <dgm:prSet presAssocID="{AC0C7A6A-4C74-428D-9A3A-D1936C1354BD}" presName="textNode" presStyleLbl="node1" presStyleIdx="3" presStyleCnt="5">
        <dgm:presLayoutVars>
          <dgm:bulletEnabled val="1"/>
        </dgm:presLayoutVars>
      </dgm:prSet>
      <dgm:spPr/>
    </dgm:pt>
    <dgm:pt modelId="{7B571591-B241-4F29-A348-41BD3A1AA36D}" type="pres">
      <dgm:prSet presAssocID="{6B01B502-0785-431F-959D-C095D074F42F}" presName="sibTrans" presStyleCnt="0"/>
      <dgm:spPr/>
    </dgm:pt>
    <dgm:pt modelId="{88357C9C-2E96-4D40-9E68-9650728C2D00}" type="pres">
      <dgm:prSet presAssocID="{DF1F9C5A-27C7-437D-999B-076504C6449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E4C9509-66A3-41B6-AEB8-AA4E8CEFB31F}" srcId="{F7F5EA90-6744-4DAD-9C8B-3BC909A5E5AB}" destId="{7D8C7384-575E-4DDE-8349-ABFC07D6DB5A}" srcOrd="1" destOrd="0" parTransId="{BC6A4FA8-FFC2-44FA-824D-136EC85CDCEA}" sibTransId="{943759A9-3487-4A36-8DCF-DD355ADEBE2A}"/>
    <dgm:cxn modelId="{40181A63-A069-475F-B15C-49AA83F7354A}" type="presOf" srcId="{F7F5EA90-6744-4DAD-9C8B-3BC909A5E5AB}" destId="{A1DC2E99-3AE9-4A18-9F8A-C2E228894CFC}" srcOrd="0" destOrd="0" presId="urn:microsoft.com/office/officeart/2005/8/layout/hProcess9#4"/>
    <dgm:cxn modelId="{E77C1847-726C-4DD9-BB31-C733133C7C49}" srcId="{F7F5EA90-6744-4DAD-9C8B-3BC909A5E5AB}" destId="{AC0C7A6A-4C74-428D-9A3A-D1936C1354BD}" srcOrd="3" destOrd="0" parTransId="{03B62031-C6AA-4B89-A5BC-9BDAA3B05E7C}" sibTransId="{6B01B502-0785-431F-959D-C095D074F42F}"/>
    <dgm:cxn modelId="{EF206E4F-1179-436E-A1A7-E7EB80A5F91C}" type="presOf" srcId="{AC0C7A6A-4C74-428D-9A3A-D1936C1354BD}" destId="{9D76147A-88F4-42BE-8795-DED6E4D0B3AF}" srcOrd="0" destOrd="0" presId="urn:microsoft.com/office/officeart/2005/8/layout/hProcess9#4"/>
    <dgm:cxn modelId="{7627CB8A-8F7C-4D93-8ABC-B1703716387A}" type="presOf" srcId="{24B5496A-1664-43CC-B5F2-361498EC9419}" destId="{BF2610CE-BC44-43DF-BD7F-DB53B0040B4B}" srcOrd="0" destOrd="0" presId="urn:microsoft.com/office/officeart/2005/8/layout/hProcess9#4"/>
    <dgm:cxn modelId="{11BDA88F-8B00-4D84-B2E0-6D8E659EBE0F}" type="presOf" srcId="{7D8C7384-575E-4DDE-8349-ABFC07D6DB5A}" destId="{12736E6B-A0CF-401C-BD91-7B1C5E5045EF}" srcOrd="0" destOrd="0" presId="urn:microsoft.com/office/officeart/2005/8/layout/hProcess9#4"/>
    <dgm:cxn modelId="{4120129B-34FE-4EF7-843B-190A7EC3FD4E}" srcId="{F7F5EA90-6744-4DAD-9C8B-3BC909A5E5AB}" destId="{A33FD700-4A42-4336-8CF3-760BAE8E1727}" srcOrd="0" destOrd="0" parTransId="{E32496D8-78E3-4C6C-8F75-E9C20405D478}" sibTransId="{CC1F04EF-269C-41E4-8440-B77BEE71B0BF}"/>
    <dgm:cxn modelId="{CEA92D9F-1C5D-40FB-87B9-2F2D94BD3297}" type="presOf" srcId="{DF1F9C5A-27C7-437D-999B-076504C6449B}" destId="{88357C9C-2E96-4D40-9E68-9650728C2D00}" srcOrd="0" destOrd="0" presId="urn:microsoft.com/office/officeart/2005/8/layout/hProcess9#4"/>
    <dgm:cxn modelId="{3A35E3A1-C01B-4C51-A8C0-F79ABD248DAE}" srcId="{F7F5EA90-6744-4DAD-9C8B-3BC909A5E5AB}" destId="{DF1F9C5A-27C7-437D-999B-076504C6449B}" srcOrd="4" destOrd="0" parTransId="{15241D45-DFA8-4F31-8D25-8A02774358D0}" sibTransId="{4837D3C2-5D94-4784-A45F-8D49AF1FFEE0}"/>
    <dgm:cxn modelId="{32B497C9-C8DB-47B7-8C95-28D16D0472EA}" type="presOf" srcId="{A33FD700-4A42-4336-8CF3-760BAE8E1727}" destId="{6A9B445E-BE3D-4C7B-AACE-090456C62C2C}" srcOrd="0" destOrd="0" presId="urn:microsoft.com/office/officeart/2005/8/layout/hProcess9#4"/>
    <dgm:cxn modelId="{2BD045E6-AD66-4163-83CF-93633CE48B4A}" srcId="{F7F5EA90-6744-4DAD-9C8B-3BC909A5E5AB}" destId="{24B5496A-1664-43CC-B5F2-361498EC9419}" srcOrd="2" destOrd="0" parTransId="{83DC8C8A-8E7A-4C13-8950-BE2FF942A7FE}" sibTransId="{8550A1DD-3D1C-4A1C-9F78-75FD84636F4C}"/>
    <dgm:cxn modelId="{3C4E67F8-177D-4F01-A514-3AF6EB1D29D7}" type="presParOf" srcId="{A1DC2E99-3AE9-4A18-9F8A-C2E228894CFC}" destId="{4121B97F-AD94-4177-A508-0AB2042871A0}" srcOrd="0" destOrd="0" presId="urn:microsoft.com/office/officeart/2005/8/layout/hProcess9#4"/>
    <dgm:cxn modelId="{9388B4F0-4AE6-464E-A0CF-8B896D12012E}" type="presParOf" srcId="{A1DC2E99-3AE9-4A18-9F8A-C2E228894CFC}" destId="{EF9856AB-2EF0-4379-9DC3-913A4FF053ED}" srcOrd="1" destOrd="0" presId="urn:microsoft.com/office/officeart/2005/8/layout/hProcess9#4"/>
    <dgm:cxn modelId="{984FB57B-25A2-4503-A228-666D0E631241}" type="presParOf" srcId="{EF9856AB-2EF0-4379-9DC3-913A4FF053ED}" destId="{6A9B445E-BE3D-4C7B-AACE-090456C62C2C}" srcOrd="0" destOrd="0" presId="urn:microsoft.com/office/officeart/2005/8/layout/hProcess9#4"/>
    <dgm:cxn modelId="{E8AAE6B5-9BE5-47CC-AC77-C04016298909}" type="presParOf" srcId="{EF9856AB-2EF0-4379-9DC3-913A4FF053ED}" destId="{62875AFA-418D-445C-9154-D2903EF805B5}" srcOrd="1" destOrd="0" presId="urn:microsoft.com/office/officeart/2005/8/layout/hProcess9#4"/>
    <dgm:cxn modelId="{A95CD4B1-40B4-4650-958D-26DB5240B80F}" type="presParOf" srcId="{EF9856AB-2EF0-4379-9DC3-913A4FF053ED}" destId="{12736E6B-A0CF-401C-BD91-7B1C5E5045EF}" srcOrd="2" destOrd="0" presId="urn:microsoft.com/office/officeart/2005/8/layout/hProcess9#4"/>
    <dgm:cxn modelId="{582D208D-0F9D-4AD2-8412-B0AAF6AB5E3D}" type="presParOf" srcId="{EF9856AB-2EF0-4379-9DC3-913A4FF053ED}" destId="{C29A3BAE-1118-433A-B19F-00CB2AFFE1B1}" srcOrd="3" destOrd="0" presId="urn:microsoft.com/office/officeart/2005/8/layout/hProcess9#4"/>
    <dgm:cxn modelId="{ECE55D86-ADBE-4957-9541-BFD5AF98DD77}" type="presParOf" srcId="{EF9856AB-2EF0-4379-9DC3-913A4FF053ED}" destId="{BF2610CE-BC44-43DF-BD7F-DB53B0040B4B}" srcOrd="4" destOrd="0" presId="urn:microsoft.com/office/officeart/2005/8/layout/hProcess9#4"/>
    <dgm:cxn modelId="{089DE2DB-3303-4F09-82EA-D4345B0E809B}" type="presParOf" srcId="{EF9856AB-2EF0-4379-9DC3-913A4FF053ED}" destId="{399AF83E-D709-450B-95BA-FDD6D8047D38}" srcOrd="5" destOrd="0" presId="urn:microsoft.com/office/officeart/2005/8/layout/hProcess9#4"/>
    <dgm:cxn modelId="{E3E65FD0-5F87-43D5-ACB6-E9442BDAD3ED}" type="presParOf" srcId="{EF9856AB-2EF0-4379-9DC3-913A4FF053ED}" destId="{9D76147A-88F4-42BE-8795-DED6E4D0B3AF}" srcOrd="6" destOrd="0" presId="urn:microsoft.com/office/officeart/2005/8/layout/hProcess9#4"/>
    <dgm:cxn modelId="{BCF5DF8B-EE88-457D-B313-1F4E1BCA8C2D}" type="presParOf" srcId="{EF9856AB-2EF0-4379-9DC3-913A4FF053ED}" destId="{7B571591-B241-4F29-A348-41BD3A1AA36D}" srcOrd="7" destOrd="0" presId="urn:microsoft.com/office/officeart/2005/8/layout/hProcess9#4"/>
    <dgm:cxn modelId="{ECA878E0-A57A-489C-9DAC-69235A786D68}" type="presParOf" srcId="{EF9856AB-2EF0-4379-9DC3-913A4FF053ED}" destId="{88357C9C-2E96-4D40-9E68-9650728C2D00}" srcOrd="8" destOrd="0" presId="urn:microsoft.com/office/officeart/2005/8/layout/hProcess9#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9EF9F5-FE55-434E-8665-E15314260336}" type="doc">
      <dgm:prSet loTypeId="urn:microsoft.com/office/officeart/2008/layout/HexagonCluster" loCatId="relationship" qsTypeId="urn:microsoft.com/office/officeart/2005/8/quickstyle/simple1#5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B629A38C-CA03-48B6-802E-BBC45B5B31B7}">
      <dgm:prSet phldrT="[文本]"/>
      <dgm:spPr/>
      <dgm:t>
        <a:bodyPr/>
        <a:lstStyle/>
        <a:p>
          <a:r>
            <a:rPr lang="zh-CN" altLang="en-US" dirty="0"/>
            <a:t>聚类</a:t>
          </a:r>
        </a:p>
      </dgm:t>
    </dgm:pt>
    <dgm:pt modelId="{1249FC74-DFAB-4769-96BB-2D57D209256E}" cxnId="{202A6D80-4F20-4CC4-96C5-4922E8C6B958}" type="parTrans">
      <dgm:prSet/>
      <dgm:spPr/>
      <dgm:t>
        <a:bodyPr/>
        <a:lstStyle/>
        <a:p>
          <a:endParaRPr lang="zh-CN" altLang="en-US"/>
        </a:p>
      </dgm:t>
    </dgm:pt>
    <dgm:pt modelId="{D9D3CD5C-2D30-46D8-82F5-F3ABC2CD6469}" cxnId="{202A6D80-4F20-4CC4-96C5-4922E8C6B958}" type="sibTrans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1B1FC89-40CB-4F82-A06F-E73A4C47C11D}">
      <dgm:prSet phldrT="[文本]"/>
      <dgm:spPr/>
      <dgm:t>
        <a:bodyPr/>
        <a:lstStyle/>
        <a:p>
          <a:r>
            <a:rPr lang="zh-CN" altLang="en-US" dirty="0"/>
            <a:t>回归</a:t>
          </a:r>
        </a:p>
      </dgm:t>
    </dgm:pt>
    <dgm:pt modelId="{C050B656-DDFE-4B4A-8C17-09EFA972893B}" cxnId="{46344966-3297-458C-83FF-B911D0EB7CDF}" type="parTrans">
      <dgm:prSet/>
      <dgm:spPr/>
      <dgm:t>
        <a:bodyPr/>
        <a:lstStyle/>
        <a:p>
          <a:endParaRPr lang="zh-CN" altLang="en-US"/>
        </a:p>
      </dgm:t>
    </dgm:pt>
    <dgm:pt modelId="{B40EE1CB-45A8-47E7-873F-686F1550BF8A}" cxnId="{46344966-3297-458C-83FF-B911D0EB7CDF}" type="sibTrans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084ACAE7-7B50-4FE0-92D1-DD31C2CD1802}">
      <dgm:prSet phldrT="[文本]"/>
      <dgm:spPr/>
      <dgm:t>
        <a:bodyPr/>
        <a:lstStyle/>
        <a:p>
          <a:r>
            <a:rPr lang="zh-CN" altLang="en-US" dirty="0"/>
            <a:t>分类</a:t>
          </a:r>
        </a:p>
      </dgm:t>
    </dgm:pt>
    <dgm:pt modelId="{217030EA-97B5-4C84-9388-E906072EC8A7}" cxnId="{6600F661-7105-41F4-9D73-F70CD7E1486E}" type="parTrans">
      <dgm:prSet/>
      <dgm:spPr/>
      <dgm:t>
        <a:bodyPr/>
        <a:lstStyle/>
        <a:p>
          <a:endParaRPr lang="zh-CN" altLang="en-US"/>
        </a:p>
      </dgm:t>
    </dgm:pt>
    <dgm:pt modelId="{0349D06D-92DC-43F3-BE96-FEF0D9D6A9BE}" cxnId="{6600F661-7105-41F4-9D73-F70CD7E1486E}" type="sibTrans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058ACAAA-633C-4B3A-9CAE-A25B998F6C1E}" type="pres">
      <dgm:prSet presAssocID="{CC9EF9F5-FE55-434E-8665-E15314260336}" presName="Name0" presStyleCnt="0">
        <dgm:presLayoutVars>
          <dgm:chMax val="21"/>
          <dgm:chPref val="21"/>
        </dgm:presLayoutVars>
      </dgm:prSet>
      <dgm:spPr/>
    </dgm:pt>
    <dgm:pt modelId="{65E93EF3-FDA9-4751-B90E-F1C55D76ED3A}" type="pres">
      <dgm:prSet presAssocID="{B629A38C-CA03-48B6-802E-BBC45B5B31B7}" presName="text1" presStyleCnt="0"/>
      <dgm:spPr/>
    </dgm:pt>
    <dgm:pt modelId="{B3EF2D0F-88BA-4A18-87AC-C9ACE84144ED}" type="pres">
      <dgm:prSet presAssocID="{B629A38C-CA03-48B6-802E-BBC45B5B31B7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BCFD749-9614-42F6-8047-F298FED1AD7E}" type="pres">
      <dgm:prSet presAssocID="{B629A38C-CA03-48B6-802E-BBC45B5B31B7}" presName="textaccent1" presStyleCnt="0"/>
      <dgm:spPr/>
    </dgm:pt>
    <dgm:pt modelId="{1EBC9EE4-9ABF-4755-8B30-F57D8599EE8C}" type="pres">
      <dgm:prSet presAssocID="{B629A38C-CA03-48B6-802E-BBC45B5B31B7}" presName="accentRepeatNode" presStyleLbl="solidAlignAcc1" presStyleIdx="0" presStyleCnt="6"/>
      <dgm:spPr/>
    </dgm:pt>
    <dgm:pt modelId="{4DC9CF2D-BF94-4A24-9ED9-7D3FFCFE3D88}" type="pres">
      <dgm:prSet presAssocID="{D9D3CD5C-2D30-46D8-82F5-F3ABC2CD6469}" presName="image1" presStyleCnt="0"/>
      <dgm:spPr/>
    </dgm:pt>
    <dgm:pt modelId="{15A40E84-4567-4DDD-97FA-A2BD8C67D992}" type="pres">
      <dgm:prSet presAssocID="{D9D3CD5C-2D30-46D8-82F5-F3ABC2CD6469}" presName="imageRepeatNode" presStyleLbl="alignAcc1" presStyleIdx="0" presStyleCnt="3"/>
      <dgm:spPr/>
    </dgm:pt>
    <dgm:pt modelId="{4B66F362-6FF8-4DA8-A1AC-D25449778AEF}" type="pres">
      <dgm:prSet presAssocID="{D9D3CD5C-2D30-46D8-82F5-F3ABC2CD6469}" presName="imageaccent1" presStyleCnt="0"/>
      <dgm:spPr/>
    </dgm:pt>
    <dgm:pt modelId="{2A3B73AA-2BFA-4605-AC86-083ABC2589DF}" type="pres">
      <dgm:prSet presAssocID="{D9D3CD5C-2D30-46D8-82F5-F3ABC2CD6469}" presName="accentRepeatNode" presStyleLbl="solidAlignAcc1" presStyleIdx="1" presStyleCnt="6"/>
      <dgm:spPr/>
    </dgm:pt>
    <dgm:pt modelId="{570E5C32-52A3-4B46-8AB9-5FE03DE3A88F}" type="pres">
      <dgm:prSet presAssocID="{A1B1FC89-40CB-4F82-A06F-E73A4C47C11D}" presName="text2" presStyleCnt="0"/>
      <dgm:spPr/>
    </dgm:pt>
    <dgm:pt modelId="{4FA2E13F-9287-4594-A891-3BC1E000460F}" type="pres">
      <dgm:prSet presAssocID="{A1B1FC89-40CB-4F82-A06F-E73A4C47C11D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DE05B77-EE3C-4272-81D4-F658C8C07193}" type="pres">
      <dgm:prSet presAssocID="{A1B1FC89-40CB-4F82-A06F-E73A4C47C11D}" presName="textaccent2" presStyleCnt="0"/>
      <dgm:spPr/>
    </dgm:pt>
    <dgm:pt modelId="{61C0389D-86C1-4F30-8290-042A955E9921}" type="pres">
      <dgm:prSet presAssocID="{A1B1FC89-40CB-4F82-A06F-E73A4C47C11D}" presName="accentRepeatNode" presStyleLbl="solidAlignAcc1" presStyleIdx="2" presStyleCnt="6"/>
      <dgm:spPr/>
    </dgm:pt>
    <dgm:pt modelId="{32BA4160-8539-4937-B18C-AFFEDC5706D5}" type="pres">
      <dgm:prSet presAssocID="{B40EE1CB-45A8-47E7-873F-686F1550BF8A}" presName="image2" presStyleCnt="0"/>
      <dgm:spPr/>
    </dgm:pt>
    <dgm:pt modelId="{ED2FAED5-BAC5-40EB-B406-90905633D97D}" type="pres">
      <dgm:prSet presAssocID="{B40EE1CB-45A8-47E7-873F-686F1550BF8A}" presName="imageRepeatNode" presStyleLbl="alignAcc1" presStyleIdx="1" presStyleCnt="3"/>
      <dgm:spPr/>
    </dgm:pt>
    <dgm:pt modelId="{6FDBF744-C99A-4C2A-A15F-A7433394F754}" type="pres">
      <dgm:prSet presAssocID="{B40EE1CB-45A8-47E7-873F-686F1550BF8A}" presName="imageaccent2" presStyleCnt="0"/>
      <dgm:spPr/>
    </dgm:pt>
    <dgm:pt modelId="{C41E76D8-CF61-4BFA-9393-2DD0D60DAFF4}" type="pres">
      <dgm:prSet presAssocID="{B40EE1CB-45A8-47E7-873F-686F1550BF8A}" presName="accentRepeatNode" presStyleLbl="solidAlignAcc1" presStyleIdx="3" presStyleCnt="6"/>
      <dgm:spPr/>
    </dgm:pt>
    <dgm:pt modelId="{D0866309-DB81-40A9-93E8-799617A40E82}" type="pres">
      <dgm:prSet presAssocID="{084ACAE7-7B50-4FE0-92D1-DD31C2CD1802}" presName="text3" presStyleCnt="0"/>
      <dgm:spPr/>
    </dgm:pt>
    <dgm:pt modelId="{D0695DC9-9464-4B00-8FB8-2BFAC999241B}" type="pres">
      <dgm:prSet presAssocID="{084ACAE7-7B50-4FE0-92D1-DD31C2CD1802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2996B77-06B7-4E57-85B2-2134CE09BB4F}" type="pres">
      <dgm:prSet presAssocID="{084ACAE7-7B50-4FE0-92D1-DD31C2CD1802}" presName="textaccent3" presStyleCnt="0"/>
      <dgm:spPr/>
    </dgm:pt>
    <dgm:pt modelId="{DF63EEA1-A5BB-42FC-848A-9C8886A99021}" type="pres">
      <dgm:prSet presAssocID="{084ACAE7-7B50-4FE0-92D1-DD31C2CD1802}" presName="accentRepeatNode" presStyleLbl="solidAlignAcc1" presStyleIdx="4" presStyleCnt="6"/>
      <dgm:spPr/>
    </dgm:pt>
    <dgm:pt modelId="{CA074672-3971-4DD4-A74B-3ED5FB7F2E6A}" type="pres">
      <dgm:prSet presAssocID="{0349D06D-92DC-43F3-BE96-FEF0D9D6A9BE}" presName="image3" presStyleCnt="0"/>
      <dgm:spPr/>
    </dgm:pt>
    <dgm:pt modelId="{CFB099BD-6308-4367-951A-21C36D91BF46}" type="pres">
      <dgm:prSet presAssocID="{0349D06D-92DC-43F3-BE96-FEF0D9D6A9BE}" presName="imageRepeatNode" presStyleLbl="alignAcc1" presStyleIdx="2" presStyleCnt="3"/>
      <dgm:spPr/>
    </dgm:pt>
    <dgm:pt modelId="{06A6B87C-C5FF-4985-BADA-A2E0B86BADC9}" type="pres">
      <dgm:prSet presAssocID="{0349D06D-92DC-43F3-BE96-FEF0D9D6A9BE}" presName="imageaccent3" presStyleCnt="0"/>
      <dgm:spPr/>
    </dgm:pt>
    <dgm:pt modelId="{A95B2693-5881-4960-8E6B-560DF4F7839D}" type="pres">
      <dgm:prSet presAssocID="{0349D06D-92DC-43F3-BE96-FEF0D9D6A9BE}" presName="accentRepeatNode" presStyleLbl="solidAlignAcc1" presStyleIdx="5" presStyleCnt="6"/>
      <dgm:spPr/>
    </dgm:pt>
  </dgm:ptLst>
  <dgm:cxnLst>
    <dgm:cxn modelId="{6600F661-7105-41F4-9D73-F70CD7E1486E}" srcId="{CC9EF9F5-FE55-434E-8665-E15314260336}" destId="{084ACAE7-7B50-4FE0-92D1-DD31C2CD1802}" srcOrd="2" destOrd="0" parTransId="{217030EA-97B5-4C84-9388-E906072EC8A7}" sibTransId="{0349D06D-92DC-43F3-BE96-FEF0D9D6A9BE}"/>
    <dgm:cxn modelId="{BAC8C444-4428-4408-BB32-4F85923EC68D}" type="presOf" srcId="{A1B1FC89-40CB-4F82-A06F-E73A4C47C11D}" destId="{4FA2E13F-9287-4594-A891-3BC1E000460F}" srcOrd="0" destOrd="0" presId="urn:microsoft.com/office/officeart/2008/layout/HexagonCluster"/>
    <dgm:cxn modelId="{46344966-3297-458C-83FF-B911D0EB7CDF}" srcId="{CC9EF9F5-FE55-434E-8665-E15314260336}" destId="{A1B1FC89-40CB-4F82-A06F-E73A4C47C11D}" srcOrd="1" destOrd="0" parTransId="{C050B656-DDFE-4B4A-8C17-09EFA972893B}" sibTransId="{B40EE1CB-45A8-47E7-873F-686F1550BF8A}"/>
    <dgm:cxn modelId="{60D54272-E7C7-4DB7-965B-D39F48093E0A}" type="presOf" srcId="{D9D3CD5C-2D30-46D8-82F5-F3ABC2CD6469}" destId="{15A40E84-4567-4DDD-97FA-A2BD8C67D992}" srcOrd="0" destOrd="0" presId="urn:microsoft.com/office/officeart/2008/layout/HexagonCluster"/>
    <dgm:cxn modelId="{202A6D80-4F20-4CC4-96C5-4922E8C6B958}" srcId="{CC9EF9F5-FE55-434E-8665-E15314260336}" destId="{B629A38C-CA03-48B6-802E-BBC45B5B31B7}" srcOrd="0" destOrd="0" parTransId="{1249FC74-DFAB-4769-96BB-2D57D209256E}" sibTransId="{D9D3CD5C-2D30-46D8-82F5-F3ABC2CD6469}"/>
    <dgm:cxn modelId="{672D1DA8-6771-4EE8-AE86-CCD6592B4619}" type="presOf" srcId="{CC9EF9F5-FE55-434E-8665-E15314260336}" destId="{058ACAAA-633C-4B3A-9CAE-A25B998F6C1E}" srcOrd="0" destOrd="0" presId="urn:microsoft.com/office/officeart/2008/layout/HexagonCluster"/>
    <dgm:cxn modelId="{F1380BD0-2661-4A37-9F02-90BAC2BF0ADC}" type="presOf" srcId="{B40EE1CB-45A8-47E7-873F-686F1550BF8A}" destId="{ED2FAED5-BAC5-40EB-B406-90905633D97D}" srcOrd="0" destOrd="0" presId="urn:microsoft.com/office/officeart/2008/layout/HexagonCluster"/>
    <dgm:cxn modelId="{3DB03BD6-B022-4568-AE31-37323D886F95}" type="presOf" srcId="{B629A38C-CA03-48B6-802E-BBC45B5B31B7}" destId="{B3EF2D0F-88BA-4A18-87AC-C9ACE84144ED}" srcOrd="0" destOrd="0" presId="urn:microsoft.com/office/officeart/2008/layout/HexagonCluster"/>
    <dgm:cxn modelId="{B1372BF0-F093-4EA0-B375-FF031481AB59}" type="presOf" srcId="{0349D06D-92DC-43F3-BE96-FEF0D9D6A9BE}" destId="{CFB099BD-6308-4367-951A-21C36D91BF46}" srcOrd="0" destOrd="0" presId="urn:microsoft.com/office/officeart/2008/layout/HexagonCluster"/>
    <dgm:cxn modelId="{602B81F5-12A9-4A6D-BD56-E8015AD4D809}" type="presOf" srcId="{084ACAE7-7B50-4FE0-92D1-DD31C2CD1802}" destId="{D0695DC9-9464-4B00-8FB8-2BFAC999241B}" srcOrd="0" destOrd="0" presId="urn:microsoft.com/office/officeart/2008/layout/HexagonCluster"/>
    <dgm:cxn modelId="{5BCF8DE7-CCEF-4A93-847E-9DE12AB5E871}" type="presParOf" srcId="{058ACAAA-633C-4B3A-9CAE-A25B998F6C1E}" destId="{65E93EF3-FDA9-4751-B90E-F1C55D76ED3A}" srcOrd="0" destOrd="0" presId="urn:microsoft.com/office/officeart/2008/layout/HexagonCluster"/>
    <dgm:cxn modelId="{6996ECE8-2782-4886-8D94-D347DF8A09B2}" type="presParOf" srcId="{65E93EF3-FDA9-4751-B90E-F1C55D76ED3A}" destId="{B3EF2D0F-88BA-4A18-87AC-C9ACE84144ED}" srcOrd="0" destOrd="0" presId="urn:microsoft.com/office/officeart/2008/layout/HexagonCluster"/>
    <dgm:cxn modelId="{3B831B4F-9301-45A8-9962-7DA4DED937B8}" type="presParOf" srcId="{058ACAAA-633C-4B3A-9CAE-A25B998F6C1E}" destId="{5BCFD749-9614-42F6-8047-F298FED1AD7E}" srcOrd="1" destOrd="0" presId="urn:microsoft.com/office/officeart/2008/layout/HexagonCluster"/>
    <dgm:cxn modelId="{706EEBB7-7F90-4414-AE55-5C04E7E03F8B}" type="presParOf" srcId="{5BCFD749-9614-42F6-8047-F298FED1AD7E}" destId="{1EBC9EE4-9ABF-4755-8B30-F57D8599EE8C}" srcOrd="0" destOrd="0" presId="urn:microsoft.com/office/officeart/2008/layout/HexagonCluster"/>
    <dgm:cxn modelId="{EEB04110-B2B1-4A95-9F51-6EAE4FF966E5}" type="presParOf" srcId="{058ACAAA-633C-4B3A-9CAE-A25B998F6C1E}" destId="{4DC9CF2D-BF94-4A24-9ED9-7D3FFCFE3D88}" srcOrd="2" destOrd="0" presId="urn:microsoft.com/office/officeart/2008/layout/HexagonCluster"/>
    <dgm:cxn modelId="{28A6D63C-C888-4BF0-8102-370EE200343F}" type="presParOf" srcId="{4DC9CF2D-BF94-4A24-9ED9-7D3FFCFE3D88}" destId="{15A40E84-4567-4DDD-97FA-A2BD8C67D992}" srcOrd="0" destOrd="0" presId="urn:microsoft.com/office/officeart/2008/layout/HexagonCluster"/>
    <dgm:cxn modelId="{A3B25D42-5305-4B4A-BE80-61924132EA84}" type="presParOf" srcId="{058ACAAA-633C-4B3A-9CAE-A25B998F6C1E}" destId="{4B66F362-6FF8-4DA8-A1AC-D25449778AEF}" srcOrd="3" destOrd="0" presId="urn:microsoft.com/office/officeart/2008/layout/HexagonCluster"/>
    <dgm:cxn modelId="{C20F7F54-7EE0-4905-A654-3409A01211E8}" type="presParOf" srcId="{4B66F362-6FF8-4DA8-A1AC-D25449778AEF}" destId="{2A3B73AA-2BFA-4605-AC86-083ABC2589DF}" srcOrd="0" destOrd="0" presId="urn:microsoft.com/office/officeart/2008/layout/HexagonCluster"/>
    <dgm:cxn modelId="{6B083A53-E53D-4A6A-9293-CB4D6804EA29}" type="presParOf" srcId="{058ACAAA-633C-4B3A-9CAE-A25B998F6C1E}" destId="{570E5C32-52A3-4B46-8AB9-5FE03DE3A88F}" srcOrd="4" destOrd="0" presId="urn:microsoft.com/office/officeart/2008/layout/HexagonCluster"/>
    <dgm:cxn modelId="{2B11622C-6EBD-4558-8BE1-50DF79CC21D5}" type="presParOf" srcId="{570E5C32-52A3-4B46-8AB9-5FE03DE3A88F}" destId="{4FA2E13F-9287-4594-A891-3BC1E000460F}" srcOrd="0" destOrd="0" presId="urn:microsoft.com/office/officeart/2008/layout/HexagonCluster"/>
    <dgm:cxn modelId="{43A6CF30-7A47-45A1-8746-FDF0325EA523}" type="presParOf" srcId="{058ACAAA-633C-4B3A-9CAE-A25B998F6C1E}" destId="{8DE05B77-EE3C-4272-81D4-F658C8C07193}" srcOrd="5" destOrd="0" presId="urn:microsoft.com/office/officeart/2008/layout/HexagonCluster"/>
    <dgm:cxn modelId="{44EDC7D8-10A5-41A6-8697-1FEEB6406BCA}" type="presParOf" srcId="{8DE05B77-EE3C-4272-81D4-F658C8C07193}" destId="{61C0389D-86C1-4F30-8290-042A955E9921}" srcOrd="0" destOrd="0" presId="urn:microsoft.com/office/officeart/2008/layout/HexagonCluster"/>
    <dgm:cxn modelId="{92FB933E-7C17-42B8-AA5F-7436CE348CFB}" type="presParOf" srcId="{058ACAAA-633C-4B3A-9CAE-A25B998F6C1E}" destId="{32BA4160-8539-4937-B18C-AFFEDC5706D5}" srcOrd="6" destOrd="0" presId="urn:microsoft.com/office/officeart/2008/layout/HexagonCluster"/>
    <dgm:cxn modelId="{81F2739D-51B6-425F-8866-B30F19473E26}" type="presParOf" srcId="{32BA4160-8539-4937-B18C-AFFEDC5706D5}" destId="{ED2FAED5-BAC5-40EB-B406-90905633D97D}" srcOrd="0" destOrd="0" presId="urn:microsoft.com/office/officeart/2008/layout/HexagonCluster"/>
    <dgm:cxn modelId="{B40E5D7C-1301-4FDB-B07D-29E09B411CFB}" type="presParOf" srcId="{058ACAAA-633C-4B3A-9CAE-A25B998F6C1E}" destId="{6FDBF744-C99A-4C2A-A15F-A7433394F754}" srcOrd="7" destOrd="0" presId="urn:microsoft.com/office/officeart/2008/layout/HexagonCluster"/>
    <dgm:cxn modelId="{669172BD-B0E0-445E-A509-8D6797D39D6C}" type="presParOf" srcId="{6FDBF744-C99A-4C2A-A15F-A7433394F754}" destId="{C41E76D8-CF61-4BFA-9393-2DD0D60DAFF4}" srcOrd="0" destOrd="0" presId="urn:microsoft.com/office/officeart/2008/layout/HexagonCluster"/>
    <dgm:cxn modelId="{D79698E0-4890-4D12-BA00-95CE226F470F}" type="presParOf" srcId="{058ACAAA-633C-4B3A-9CAE-A25B998F6C1E}" destId="{D0866309-DB81-40A9-93E8-799617A40E82}" srcOrd="8" destOrd="0" presId="urn:microsoft.com/office/officeart/2008/layout/HexagonCluster"/>
    <dgm:cxn modelId="{F6FEB3BB-3608-4B4A-A4C0-436390D1A9ED}" type="presParOf" srcId="{D0866309-DB81-40A9-93E8-799617A40E82}" destId="{D0695DC9-9464-4B00-8FB8-2BFAC999241B}" srcOrd="0" destOrd="0" presId="urn:microsoft.com/office/officeart/2008/layout/HexagonCluster"/>
    <dgm:cxn modelId="{E86B99D2-7315-4783-9F4E-84149AE22A24}" type="presParOf" srcId="{058ACAAA-633C-4B3A-9CAE-A25B998F6C1E}" destId="{22996B77-06B7-4E57-85B2-2134CE09BB4F}" srcOrd="9" destOrd="0" presId="urn:microsoft.com/office/officeart/2008/layout/HexagonCluster"/>
    <dgm:cxn modelId="{EFC47247-BBB5-4B4F-98CC-D85C1F53591E}" type="presParOf" srcId="{22996B77-06B7-4E57-85B2-2134CE09BB4F}" destId="{DF63EEA1-A5BB-42FC-848A-9C8886A99021}" srcOrd="0" destOrd="0" presId="urn:microsoft.com/office/officeart/2008/layout/HexagonCluster"/>
    <dgm:cxn modelId="{7919C8EC-0EE6-47FD-822A-158AC49B6383}" type="presParOf" srcId="{058ACAAA-633C-4B3A-9CAE-A25B998F6C1E}" destId="{CA074672-3971-4DD4-A74B-3ED5FB7F2E6A}" srcOrd="10" destOrd="0" presId="urn:microsoft.com/office/officeart/2008/layout/HexagonCluster"/>
    <dgm:cxn modelId="{AAC2E86A-DF41-4BE4-85E0-CAF09324C01E}" type="presParOf" srcId="{CA074672-3971-4DD4-A74B-3ED5FB7F2E6A}" destId="{CFB099BD-6308-4367-951A-21C36D91BF46}" srcOrd="0" destOrd="0" presId="urn:microsoft.com/office/officeart/2008/layout/HexagonCluster"/>
    <dgm:cxn modelId="{CB33732B-E73E-4316-BFA2-2266FFCE0A1F}" type="presParOf" srcId="{058ACAAA-633C-4B3A-9CAE-A25B998F6C1E}" destId="{06A6B87C-C5FF-4985-BADA-A2E0B86BADC9}" srcOrd="11" destOrd="0" presId="urn:microsoft.com/office/officeart/2008/layout/HexagonCluster"/>
    <dgm:cxn modelId="{FA8E2B02-564F-4475-B5B7-916D4CECE021}" type="presParOf" srcId="{06A6B87C-C5FF-4985-BADA-A2E0B86BADC9}" destId="{A95B2693-5881-4960-8E6B-560DF4F7839D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9728525" cy="2887249"/>
        <a:chOff x="0" y="0"/>
        <a:chExt cx="9728525" cy="2887249"/>
      </a:xfrm>
    </dsp:grpSpPr>
    <dsp:sp modelId="{4121B97F-AD94-4177-A508-0AB2042871A0}">
      <dsp:nvSpPr>
        <dsp:cNvPr id="3" name="右箭头 2"/>
        <dsp:cNvSpPr/>
      </dsp:nvSpPr>
      <dsp:spPr bwMode="white">
        <a:xfrm>
          <a:off x="729639" y="0"/>
          <a:ext cx="8269246" cy="2887249"/>
        </a:xfrm>
        <a:prstGeom prst="rightArrow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729639" y="0"/>
        <a:ext cx="8269246" cy="2887249"/>
      </dsp:txXfrm>
    </dsp:sp>
    <dsp:sp modelId="{6A9B445E-BE3D-4C7B-AACE-090456C62C2C}">
      <dsp:nvSpPr>
        <dsp:cNvPr id="4" name="圆角矩形 3"/>
        <dsp:cNvSpPr/>
      </dsp:nvSpPr>
      <dsp:spPr bwMode="white">
        <a:xfrm>
          <a:off x="0" y="866175"/>
          <a:ext cx="1716799" cy="11549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读取数据</a:t>
          </a:r>
        </a:p>
      </dsp:txBody>
      <dsp:txXfrm>
        <a:off x="0" y="866175"/>
        <a:ext cx="1716799" cy="1154900"/>
      </dsp:txXfrm>
    </dsp:sp>
    <dsp:sp modelId="{12736E6B-A0CF-401C-BD91-7B1C5E5045EF}">
      <dsp:nvSpPr>
        <dsp:cNvPr id="5" name="圆角矩形 4"/>
        <dsp:cNvSpPr/>
      </dsp:nvSpPr>
      <dsp:spPr bwMode="white">
        <a:xfrm>
          <a:off x="2002932" y="866175"/>
          <a:ext cx="1716799" cy="11549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数据预处理</a:t>
          </a:r>
        </a:p>
      </dsp:txBody>
      <dsp:txXfrm>
        <a:off x="2002932" y="866175"/>
        <a:ext cx="1716799" cy="1154900"/>
      </dsp:txXfrm>
    </dsp:sp>
    <dsp:sp modelId="{BF2610CE-BC44-43DF-BD7F-DB53B0040B4B}">
      <dsp:nvSpPr>
        <dsp:cNvPr id="6" name="圆角矩形 5"/>
        <dsp:cNvSpPr/>
      </dsp:nvSpPr>
      <dsp:spPr bwMode="white">
        <a:xfrm>
          <a:off x="4005863" y="866175"/>
          <a:ext cx="1716799" cy="11549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构建模型</a:t>
          </a:r>
        </a:p>
      </dsp:txBody>
      <dsp:txXfrm>
        <a:off x="4005863" y="866175"/>
        <a:ext cx="1716799" cy="1154900"/>
      </dsp:txXfrm>
    </dsp:sp>
    <dsp:sp modelId="{9D76147A-88F4-42BE-8795-DED6E4D0B3AF}">
      <dsp:nvSpPr>
        <dsp:cNvPr id="7" name="圆角矩形 6"/>
        <dsp:cNvSpPr/>
      </dsp:nvSpPr>
      <dsp:spPr bwMode="white">
        <a:xfrm>
          <a:off x="6008795" y="866175"/>
          <a:ext cx="1716799" cy="11549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训练模型</a:t>
          </a:r>
        </a:p>
      </dsp:txBody>
      <dsp:txXfrm>
        <a:off x="6008795" y="866175"/>
        <a:ext cx="1716799" cy="1154900"/>
      </dsp:txXfrm>
    </dsp:sp>
    <dsp:sp modelId="{E45EAF5A-9AAE-4EED-8DC8-BA81D61B981E}">
      <dsp:nvSpPr>
        <dsp:cNvPr id="8" name="圆角矩形 7"/>
        <dsp:cNvSpPr/>
      </dsp:nvSpPr>
      <dsp:spPr bwMode="white">
        <a:xfrm>
          <a:off x="8011726" y="866175"/>
          <a:ext cx="1716799" cy="11549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评估模型</a:t>
          </a:r>
        </a:p>
      </dsp:txBody>
      <dsp:txXfrm>
        <a:off x="8011726" y="866175"/>
        <a:ext cx="1716799" cy="1154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887200" cy="1609594"/>
        <a:chOff x="0" y="0"/>
        <a:chExt cx="7887200" cy="1609594"/>
      </a:xfrm>
    </dsp:grpSpPr>
    <dsp:sp modelId="{4121B97F-AD94-4177-A508-0AB2042871A0}">
      <dsp:nvSpPr>
        <dsp:cNvPr id="3" name="右箭头 2"/>
        <dsp:cNvSpPr/>
      </dsp:nvSpPr>
      <dsp:spPr bwMode="white">
        <a:xfrm>
          <a:off x="591540" y="0"/>
          <a:ext cx="6704120" cy="1609594"/>
        </a:xfrm>
        <a:prstGeom prst="rightArrow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591540" y="0"/>
        <a:ext cx="6704120" cy="1609594"/>
      </dsp:txXfrm>
    </dsp:sp>
    <dsp:sp modelId="{6A9B445E-BE3D-4C7B-AACE-090456C62C2C}">
      <dsp:nvSpPr>
        <dsp:cNvPr id="4" name="圆角矩形 3"/>
        <dsp:cNvSpPr/>
      </dsp:nvSpPr>
      <dsp:spPr bwMode="white">
        <a:xfrm>
          <a:off x="0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读取数据</a:t>
          </a:r>
        </a:p>
      </dsp:txBody>
      <dsp:txXfrm>
        <a:off x="0" y="482878"/>
        <a:ext cx="1391859" cy="643838"/>
      </dsp:txXfrm>
    </dsp:sp>
    <dsp:sp modelId="{12736E6B-A0CF-401C-BD91-7B1C5E5045EF}">
      <dsp:nvSpPr>
        <dsp:cNvPr id="5" name="圆角矩形 4"/>
        <dsp:cNvSpPr/>
      </dsp:nvSpPr>
      <dsp:spPr bwMode="white">
        <a:xfrm>
          <a:off x="1623835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处理数据</a:t>
          </a:r>
        </a:p>
      </dsp:txBody>
      <dsp:txXfrm>
        <a:off x="1623835" y="482878"/>
        <a:ext cx="1391859" cy="643838"/>
      </dsp:txXfrm>
    </dsp:sp>
    <dsp:sp modelId="{BF2610CE-BC44-43DF-BD7F-DB53B0040B4B}">
      <dsp:nvSpPr>
        <dsp:cNvPr id="6" name="圆角矩形 5"/>
        <dsp:cNvSpPr/>
      </dsp:nvSpPr>
      <dsp:spPr bwMode="white">
        <a:xfrm>
          <a:off x="3247671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构建模型</a:t>
          </a:r>
        </a:p>
      </dsp:txBody>
      <dsp:txXfrm>
        <a:off x="3247671" y="482878"/>
        <a:ext cx="1391859" cy="643838"/>
      </dsp:txXfrm>
    </dsp:sp>
    <dsp:sp modelId="{9D76147A-88F4-42BE-8795-DED6E4D0B3AF}">
      <dsp:nvSpPr>
        <dsp:cNvPr id="7" name="圆角矩形 6"/>
        <dsp:cNvSpPr/>
      </dsp:nvSpPr>
      <dsp:spPr bwMode="white">
        <a:xfrm>
          <a:off x="4871506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训练模型</a:t>
          </a:r>
        </a:p>
      </dsp:txBody>
      <dsp:txXfrm>
        <a:off x="4871506" y="482878"/>
        <a:ext cx="1391859" cy="643838"/>
      </dsp:txXfrm>
    </dsp:sp>
    <dsp:sp modelId="{E93E359B-4447-4621-AE2B-3156A0F5F151}">
      <dsp:nvSpPr>
        <dsp:cNvPr id="8" name="圆角矩形 7"/>
        <dsp:cNvSpPr/>
      </dsp:nvSpPr>
      <dsp:spPr bwMode="white">
        <a:xfrm>
          <a:off x="6495341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评估模型</a:t>
          </a:r>
        </a:p>
      </dsp:txBody>
      <dsp:txXfrm>
        <a:off x="6495341" y="482878"/>
        <a:ext cx="1391859" cy="6438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887200" cy="1609594"/>
        <a:chOff x="0" y="0"/>
        <a:chExt cx="7887200" cy="1609594"/>
      </a:xfrm>
    </dsp:grpSpPr>
    <dsp:sp modelId="{4121B97F-AD94-4177-A508-0AB2042871A0}">
      <dsp:nvSpPr>
        <dsp:cNvPr id="3" name="右箭头 2"/>
        <dsp:cNvSpPr/>
      </dsp:nvSpPr>
      <dsp:spPr bwMode="white">
        <a:xfrm>
          <a:off x="591540" y="0"/>
          <a:ext cx="6704120" cy="1609594"/>
        </a:xfrm>
        <a:prstGeom prst="rightArrow">
          <a:avLst/>
        </a:prstGeom>
      </dsp:spPr>
      <dsp:style>
        <a:lnRef idx="0">
          <a:schemeClr val="accent2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591540" y="0"/>
        <a:ext cx="6704120" cy="1609594"/>
      </dsp:txXfrm>
    </dsp:sp>
    <dsp:sp modelId="{6A9B445E-BE3D-4C7B-AACE-090456C62C2C}">
      <dsp:nvSpPr>
        <dsp:cNvPr id="4" name="圆角矩形 3"/>
        <dsp:cNvSpPr/>
      </dsp:nvSpPr>
      <dsp:spPr bwMode="white">
        <a:xfrm>
          <a:off x="0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找题</a:t>
          </a:r>
        </a:p>
      </dsp:txBody>
      <dsp:txXfrm>
        <a:off x="0" y="482878"/>
        <a:ext cx="1391859" cy="643838"/>
      </dsp:txXfrm>
    </dsp:sp>
    <dsp:sp modelId="{12736E6B-A0CF-401C-BD91-7B1C5E5045EF}">
      <dsp:nvSpPr>
        <dsp:cNvPr id="5" name="圆角矩形 4"/>
        <dsp:cNvSpPr/>
      </dsp:nvSpPr>
      <dsp:spPr bwMode="white">
        <a:xfrm>
          <a:off x="1623835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选题</a:t>
          </a:r>
        </a:p>
      </dsp:txBody>
      <dsp:txXfrm>
        <a:off x="1623835" y="482878"/>
        <a:ext cx="1391859" cy="643838"/>
      </dsp:txXfrm>
    </dsp:sp>
    <dsp:sp modelId="{BF2610CE-BC44-43DF-BD7F-DB53B0040B4B}">
      <dsp:nvSpPr>
        <dsp:cNvPr id="6" name="圆角矩形 5"/>
        <dsp:cNvSpPr/>
      </dsp:nvSpPr>
      <dsp:spPr bwMode="white">
        <a:xfrm>
          <a:off x="3247671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刷题方法</a:t>
          </a:r>
        </a:p>
      </dsp:txBody>
      <dsp:txXfrm>
        <a:off x="3247671" y="482878"/>
        <a:ext cx="1391859" cy="643838"/>
      </dsp:txXfrm>
    </dsp:sp>
    <dsp:sp modelId="{9D76147A-88F4-42BE-8795-DED6E4D0B3AF}">
      <dsp:nvSpPr>
        <dsp:cNvPr id="7" name="圆角矩形 6"/>
        <dsp:cNvSpPr/>
      </dsp:nvSpPr>
      <dsp:spPr bwMode="white">
        <a:xfrm>
          <a:off x="4871506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刷题</a:t>
          </a:r>
        </a:p>
      </dsp:txBody>
      <dsp:txXfrm>
        <a:off x="4871506" y="482878"/>
        <a:ext cx="1391859" cy="643838"/>
      </dsp:txXfrm>
    </dsp:sp>
    <dsp:sp modelId="{E93E359B-4447-4621-AE2B-3156A0F5F151}">
      <dsp:nvSpPr>
        <dsp:cNvPr id="8" name="圆角矩形 7"/>
        <dsp:cNvSpPr/>
      </dsp:nvSpPr>
      <dsp:spPr bwMode="white">
        <a:xfrm>
          <a:off x="6495341" y="482878"/>
          <a:ext cx="1391859" cy="643838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3820" tIns="83820" rIns="83820" bIns="8382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考试</a:t>
          </a:r>
        </a:p>
      </dsp:txBody>
      <dsp:txXfrm>
        <a:off x="6495341" y="482878"/>
        <a:ext cx="1391859" cy="6438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507238" cy="2091847"/>
        <a:chOff x="0" y="0"/>
        <a:chExt cx="8507238" cy="2091847"/>
      </a:xfrm>
    </dsp:grpSpPr>
    <dsp:sp modelId="{4121B97F-AD94-4177-A508-0AB2042871A0}">
      <dsp:nvSpPr>
        <dsp:cNvPr id="3" name="右箭头 2"/>
        <dsp:cNvSpPr/>
      </dsp:nvSpPr>
      <dsp:spPr bwMode="white">
        <a:xfrm>
          <a:off x="638043" y="0"/>
          <a:ext cx="7231152" cy="2091847"/>
        </a:xfrm>
        <a:prstGeom prst="rightArrow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638043" y="0"/>
        <a:ext cx="7231152" cy="2091847"/>
      </dsp:txXfrm>
    </dsp:sp>
    <dsp:sp modelId="{6A9B445E-BE3D-4C7B-AACE-090456C62C2C}">
      <dsp:nvSpPr>
        <dsp:cNvPr id="4" name="圆角矩形 3"/>
        <dsp:cNvSpPr/>
      </dsp:nvSpPr>
      <dsp:spPr bwMode="white">
        <a:xfrm>
          <a:off x="0" y="627554"/>
          <a:ext cx="1501277" cy="836739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/>
            <a:t>读取数据</a:t>
          </a:r>
        </a:p>
      </dsp:txBody>
      <dsp:txXfrm>
        <a:off x="0" y="627554"/>
        <a:ext cx="1501277" cy="836739"/>
      </dsp:txXfrm>
    </dsp:sp>
    <dsp:sp modelId="{12736E6B-A0CF-401C-BD91-7B1C5E5045EF}">
      <dsp:nvSpPr>
        <dsp:cNvPr id="5" name="圆角矩形 4"/>
        <dsp:cNvSpPr/>
      </dsp:nvSpPr>
      <dsp:spPr bwMode="white">
        <a:xfrm>
          <a:off x="1751490" y="627554"/>
          <a:ext cx="1501277" cy="836739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/>
            <a:t>数据预处理</a:t>
          </a:r>
        </a:p>
      </dsp:txBody>
      <dsp:txXfrm>
        <a:off x="1751490" y="627554"/>
        <a:ext cx="1501277" cy="836739"/>
      </dsp:txXfrm>
    </dsp:sp>
    <dsp:sp modelId="{BF2610CE-BC44-43DF-BD7F-DB53B0040B4B}">
      <dsp:nvSpPr>
        <dsp:cNvPr id="6" name="圆角矩形 5"/>
        <dsp:cNvSpPr/>
      </dsp:nvSpPr>
      <dsp:spPr bwMode="white">
        <a:xfrm>
          <a:off x="3502980" y="627554"/>
          <a:ext cx="1501277" cy="836739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/>
            <a:t>构建模型</a:t>
          </a:r>
        </a:p>
      </dsp:txBody>
      <dsp:txXfrm>
        <a:off x="3502980" y="627554"/>
        <a:ext cx="1501277" cy="836739"/>
      </dsp:txXfrm>
    </dsp:sp>
    <dsp:sp modelId="{9D76147A-88F4-42BE-8795-DED6E4D0B3AF}">
      <dsp:nvSpPr>
        <dsp:cNvPr id="7" name="圆角矩形 6"/>
        <dsp:cNvSpPr/>
      </dsp:nvSpPr>
      <dsp:spPr bwMode="white">
        <a:xfrm>
          <a:off x="5254471" y="627554"/>
          <a:ext cx="1501277" cy="836739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/>
            <a:t>训练模型</a:t>
          </a:r>
        </a:p>
      </dsp:txBody>
      <dsp:txXfrm>
        <a:off x="5254471" y="627554"/>
        <a:ext cx="1501277" cy="836739"/>
      </dsp:txXfrm>
    </dsp:sp>
    <dsp:sp modelId="{88357C9C-2E96-4D40-9E68-9650728C2D00}">
      <dsp:nvSpPr>
        <dsp:cNvPr id="8" name="圆角矩形 7"/>
        <dsp:cNvSpPr/>
      </dsp:nvSpPr>
      <dsp:spPr bwMode="white">
        <a:xfrm>
          <a:off x="7005961" y="627554"/>
          <a:ext cx="1501277" cy="836739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/>
            <a:t>评估模型</a:t>
          </a:r>
        </a:p>
      </dsp:txBody>
      <dsp:txXfrm>
        <a:off x="7005961" y="627554"/>
        <a:ext cx="1501277" cy="8367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85709" cy="5111508"/>
        <a:chOff x="0" y="0"/>
        <a:chExt cx="7985709" cy="5111508"/>
      </a:xfrm>
    </dsp:grpSpPr>
    <dsp:sp modelId="{B3EF2D0F-88BA-4A18-87AC-C9ACE84144ED}">
      <dsp:nvSpPr>
        <dsp:cNvPr id="3" name="六边形 2"/>
        <dsp:cNvSpPr/>
      </dsp:nvSpPr>
      <dsp:spPr bwMode="white">
        <a:xfrm>
          <a:off x="1918167" y="3176802"/>
          <a:ext cx="2243984" cy="1934706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76200" rIns="0" bIns="76200" anchor="ctr"/>
        <a:lstStyle>
          <a:lvl1pPr algn="ctr">
            <a:defRPr sz="60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聚类</a:t>
          </a:r>
        </a:p>
      </dsp:txBody>
      <dsp:txXfrm>
        <a:off x="1918167" y="3176802"/>
        <a:ext cx="2243984" cy="1934706"/>
      </dsp:txXfrm>
    </dsp:sp>
    <dsp:sp modelId="{1EBC9EE4-9ABF-4755-8B30-F57D8599EE8C}">
      <dsp:nvSpPr>
        <dsp:cNvPr id="4" name="六边形 3"/>
        <dsp:cNvSpPr/>
      </dsp:nvSpPr>
      <dsp:spPr bwMode="white">
        <a:xfrm>
          <a:off x="1976463" y="4030935"/>
          <a:ext cx="262730" cy="226440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976463" y="4030935"/>
        <a:ext cx="262730" cy="226440"/>
      </dsp:txXfrm>
    </dsp:sp>
    <dsp:sp modelId="{15A40E84-4567-4DDD-97FA-A2BD8C67D992}">
      <dsp:nvSpPr>
        <dsp:cNvPr id="5" name="六边形 4"/>
        <dsp:cNvSpPr/>
      </dsp:nvSpPr>
      <dsp:spPr bwMode="white">
        <a:xfrm>
          <a:off x="0" y="2137633"/>
          <a:ext cx="2243984" cy="1934706"/>
        </a:xfrm>
        <a:prstGeom prst="hexagon">
          <a:avLst>
            <a:gd name="adj" fmla="val 25000"/>
            <a:gd name="vf" fmla="val 115470"/>
          </a:avLst>
        </a:prstGeom>
        <a:blipFill rotWithShape="1">
          <a:blip r:embed="rId1"/>
          <a:stretch>
            <a:fillRect/>
          </a:stretch>
        </a:blipFill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Xfrm>
        <a:off x="0" y="2137633"/>
        <a:ext cx="2243984" cy="1934706"/>
      </dsp:txXfrm>
    </dsp:sp>
    <dsp:sp modelId="{2A3B73AA-2BFA-4605-AC86-083ABC2589DF}">
      <dsp:nvSpPr>
        <dsp:cNvPr id="6" name="六边形 5"/>
        <dsp:cNvSpPr/>
      </dsp:nvSpPr>
      <dsp:spPr bwMode="white">
        <a:xfrm>
          <a:off x="1527666" y="3816763"/>
          <a:ext cx="262730" cy="226440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527666" y="3816763"/>
        <a:ext cx="262730" cy="226440"/>
      </dsp:txXfrm>
    </dsp:sp>
    <dsp:sp modelId="{4FA2E13F-9287-4594-A891-3BC1E000460F}">
      <dsp:nvSpPr>
        <dsp:cNvPr id="7" name="六边形 6"/>
        <dsp:cNvSpPr/>
      </dsp:nvSpPr>
      <dsp:spPr bwMode="white">
        <a:xfrm>
          <a:off x="3829946" y="2114631"/>
          <a:ext cx="2243984" cy="1934706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76200" rIns="0" bIns="76200" anchor="ctr"/>
        <a:lstStyle>
          <a:lvl1pPr algn="ctr">
            <a:defRPr sz="60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回归</a:t>
          </a:r>
        </a:p>
      </dsp:txBody>
      <dsp:txXfrm>
        <a:off x="3829946" y="2114631"/>
        <a:ext cx="2243984" cy="1934706"/>
      </dsp:txXfrm>
    </dsp:sp>
    <dsp:sp modelId="{61C0389D-86C1-4F30-8290-042A955E9921}">
      <dsp:nvSpPr>
        <dsp:cNvPr id="8" name="六边形 7"/>
        <dsp:cNvSpPr/>
      </dsp:nvSpPr>
      <dsp:spPr bwMode="white">
        <a:xfrm>
          <a:off x="5364001" y="3791717"/>
          <a:ext cx="262730" cy="226440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5364001" y="3791717"/>
        <a:ext cx="262730" cy="226440"/>
      </dsp:txXfrm>
    </dsp:sp>
    <dsp:sp modelId="{ED2FAED5-BAC5-40EB-B406-90905633D97D}">
      <dsp:nvSpPr>
        <dsp:cNvPr id="9" name="六边形 8"/>
        <dsp:cNvSpPr/>
      </dsp:nvSpPr>
      <dsp:spPr bwMode="white">
        <a:xfrm>
          <a:off x="5741725" y="3176802"/>
          <a:ext cx="2243984" cy="1934706"/>
        </a:xfrm>
        <a:prstGeom prst="hexagon">
          <a:avLst>
            <a:gd name="adj" fmla="val 25000"/>
            <a:gd name="vf" fmla="val 115470"/>
          </a:avLst>
        </a:prstGeom>
        <a:blipFill rotWithShape="1">
          <a:blip r:embed="rId2"/>
          <a:stretch>
            <a:fillRect/>
          </a:stretch>
        </a:blipFill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Xfrm>
        <a:off x="5741725" y="3176802"/>
        <a:ext cx="2243984" cy="1934706"/>
      </dsp:txXfrm>
    </dsp:sp>
    <dsp:sp modelId="{C41E76D8-CF61-4BFA-9393-2DD0D60DAFF4}">
      <dsp:nvSpPr>
        <dsp:cNvPr id="10" name="六边形 9"/>
        <dsp:cNvSpPr/>
      </dsp:nvSpPr>
      <dsp:spPr bwMode="white">
        <a:xfrm>
          <a:off x="5800020" y="4030935"/>
          <a:ext cx="262730" cy="226440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5800020" y="4030935"/>
        <a:ext cx="262730" cy="226440"/>
      </dsp:txXfrm>
    </dsp:sp>
    <dsp:sp modelId="{D0695DC9-9464-4B00-8FB8-2BFAC999241B}">
      <dsp:nvSpPr>
        <dsp:cNvPr id="11" name="六边形 10"/>
        <dsp:cNvSpPr/>
      </dsp:nvSpPr>
      <dsp:spPr bwMode="white">
        <a:xfrm>
          <a:off x="1918167" y="1057060"/>
          <a:ext cx="2243984" cy="1934706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76200" rIns="0" bIns="76200" anchor="ctr"/>
        <a:lstStyle>
          <a:lvl1pPr algn="ctr">
            <a:defRPr sz="60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分类</a:t>
          </a:r>
        </a:p>
      </dsp:txBody>
      <dsp:txXfrm>
        <a:off x="1918167" y="1057060"/>
        <a:ext cx="2243984" cy="1934706"/>
      </dsp:txXfrm>
    </dsp:sp>
    <dsp:sp modelId="{DF63EEA1-A5BB-42FC-848A-9C8886A99021}">
      <dsp:nvSpPr>
        <dsp:cNvPr id="12" name="六边形 11"/>
        <dsp:cNvSpPr/>
      </dsp:nvSpPr>
      <dsp:spPr bwMode="white">
        <a:xfrm>
          <a:off x="3439445" y="1098974"/>
          <a:ext cx="262730" cy="226440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3439445" y="1098974"/>
        <a:ext cx="262730" cy="226440"/>
      </dsp:txXfrm>
    </dsp:sp>
    <dsp:sp modelId="{CFB099BD-6308-4367-951A-21C36D91BF46}">
      <dsp:nvSpPr>
        <dsp:cNvPr id="13" name="六边形 12"/>
        <dsp:cNvSpPr/>
      </dsp:nvSpPr>
      <dsp:spPr bwMode="white">
        <a:xfrm>
          <a:off x="3829946" y="0"/>
          <a:ext cx="2243984" cy="1934706"/>
        </a:xfrm>
        <a:prstGeom prst="hexagon">
          <a:avLst>
            <a:gd name="adj" fmla="val 25000"/>
            <a:gd name="vf" fmla="val 115470"/>
          </a:avLst>
        </a:prstGeom>
        <a:blipFill rotWithShape="1">
          <a:blip r:embed="rId3"/>
          <a:stretch>
            <a:fillRect/>
          </a:stretch>
        </a:blipFill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Xfrm>
        <a:off x="3829946" y="0"/>
        <a:ext cx="2243984" cy="1934706"/>
      </dsp:txXfrm>
    </dsp:sp>
    <dsp:sp modelId="{A95B2693-5881-4960-8E6B-560DF4F7839D}">
      <dsp:nvSpPr>
        <dsp:cNvPr id="14" name="六边形 13"/>
        <dsp:cNvSpPr/>
      </dsp:nvSpPr>
      <dsp:spPr bwMode="white">
        <a:xfrm>
          <a:off x="3896227" y="849533"/>
          <a:ext cx="262730" cy="226440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3896227" y="849533"/>
        <a:ext cx="262730" cy="226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#2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#3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#4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DD08292-C0AF-4055-8887-BDD459E972E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B66F588D-B1F7-47ED-9FE4-9E555EB1393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4763" y="2095500"/>
            <a:ext cx="12190412" cy="2168525"/>
          </a:xfrm>
          <a:prstGeom prst="rect">
            <a:avLst/>
          </a:prstGeom>
          <a:solidFill>
            <a:srgbClr val="064BB2"/>
          </a:solidFill>
          <a:ln>
            <a:noFill/>
          </a:ln>
          <a:effectLst>
            <a:outerShdw blurRad="50800" dist="38100" dir="5400000" algn="t" rotWithShape="0">
              <a:srgbClr val="000000">
                <a:alpha val="0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zh-CN" altLang="en-US" sz="950" dirty="0">
              <a:solidFill>
                <a:schemeClr val="bg1"/>
              </a:solidFill>
              <a:latin typeface="Calibri" panose="020F0502020204030204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 descr="AW视觉符号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2395" y="2246811"/>
            <a:ext cx="4697018" cy="2478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15"/>
          <p:cNvSpPr txBox="1">
            <a:spLocks noChangeArrowheads="1"/>
          </p:cNvSpPr>
          <p:nvPr userDrawn="1"/>
        </p:nvSpPr>
        <p:spPr bwMode="auto">
          <a:xfrm>
            <a:off x="8401714" y="374180"/>
            <a:ext cx="2266929" cy="36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3" tIns="45674" rIns="91343" bIns="45674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>
                <a:solidFill>
                  <a:srgbClr val="064BB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大数据，成就未来</a:t>
            </a:r>
            <a:endParaRPr lang="zh-CN" altLang="en-US" b="1" dirty="0">
              <a:solidFill>
                <a:srgbClr val="064BB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0592518" y="558800"/>
            <a:ext cx="1285875" cy="0"/>
          </a:xfrm>
          <a:prstGeom prst="line">
            <a:avLst/>
          </a:prstGeom>
          <a:ln w="12700">
            <a:solidFill>
              <a:srgbClr val="064B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6408085" y="558800"/>
            <a:ext cx="1285875" cy="0"/>
          </a:xfrm>
          <a:prstGeom prst="line">
            <a:avLst/>
          </a:prstGeom>
          <a:ln w="12700">
            <a:solidFill>
              <a:srgbClr val="064B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https://gss2.bdstatic.com/-fo3dSag_xI4khGkpoWK1HF6hhy/baike/w%3D268%3Bg%3D0/sign=89a010d0271f95caa6f595b0f12c1803/91529822720e0cf3c9605b550846f21fbf09aa8c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88" y="193675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日期占位符 29"/>
          <p:cNvSpPr>
            <a:spLocks noGrp="1"/>
          </p:cNvSpPr>
          <p:nvPr>
            <p:ph type="dt" sz="half" idx="10"/>
          </p:nvPr>
        </p:nvSpPr>
        <p:spPr>
          <a:xfrm>
            <a:off x="9448800" y="3898900"/>
            <a:ext cx="2743200" cy="365125"/>
          </a:xfrm>
        </p:spPr>
        <p:txBody>
          <a:bodyPr/>
          <a:lstStyle>
            <a:lvl1pPr algn="r"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283DF7F-7FE6-4797-99A7-8705EECD749B}" type="datetimeFigureOut">
              <a:rPr lang="zh-CN" altLang="en-US"/>
            </a:fld>
            <a:endParaRPr lang="zh-CN" altLang="en-US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5854036" y="2907802"/>
            <a:ext cx="5889861" cy="578099"/>
          </a:xfrm>
        </p:spPr>
        <p:txBody>
          <a:bodyPr/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程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ChangeArrowheads="1"/>
          </p:cNvSpPr>
          <p:nvPr userDrawn="1"/>
        </p:nvSpPr>
        <p:spPr bwMode="auto">
          <a:xfrm>
            <a:off x="9937750" y="6392863"/>
            <a:ext cx="5715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000">
                <a:solidFill>
                  <a:srgbClr val="7F7F7F"/>
                </a:solidFill>
                <a:cs typeface="Arial" panose="020B0604020202020204" pitchFamily="34" charset="0"/>
              </a:rPr>
              <a:t> </a:t>
            </a:r>
            <a:fld id="{CD1FE6A3-A029-4E92-9E69-A6E6254665A6}" type="slidenum">
              <a:rPr lang="en-US" altLang="zh-CN" sz="1000" smtClean="0">
                <a:cs typeface="Arial" panose="020B0604020202020204" pitchFamily="34" charset="0"/>
              </a:rPr>
            </a:fld>
            <a:endParaRPr lang="en-US" altLang="zh-CN" sz="1000">
              <a:cs typeface="Arial" panose="020B0604020202020204" pitchFamily="34" charset="0"/>
            </a:endParaRPr>
          </a:p>
        </p:txBody>
      </p:sp>
      <p:cxnSp>
        <p:nvCxnSpPr>
          <p:cNvPr id="6" name="直接连接符 19"/>
          <p:cNvCxnSpPr>
            <a:stCxn id="6" idx="3"/>
          </p:cNvCxnSpPr>
          <p:nvPr userDrawn="1"/>
        </p:nvCxnSpPr>
        <p:spPr>
          <a:xfrm>
            <a:off x="10509250" y="6508750"/>
            <a:ext cx="1019175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3"/>
          <p:cNvSpPr>
            <a:spLocks noChangeArrowheads="1"/>
          </p:cNvSpPr>
          <p:nvPr userDrawn="1"/>
        </p:nvSpPr>
        <p:spPr bwMode="auto">
          <a:xfrm>
            <a:off x="246063" y="915988"/>
            <a:ext cx="9596437" cy="46037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950"/>
          </a:p>
        </p:txBody>
      </p:sp>
      <p:sp>
        <p:nvSpPr>
          <p:cNvPr id="9" name="AutoShape 23"/>
          <p:cNvSpPr>
            <a:spLocks noChangeArrowheads="1"/>
          </p:cNvSpPr>
          <p:nvPr userDrawn="1"/>
        </p:nvSpPr>
        <p:spPr bwMode="auto">
          <a:xfrm>
            <a:off x="9842500" y="915988"/>
            <a:ext cx="1989138" cy="46037"/>
          </a:xfrm>
          <a:prstGeom prst="rect">
            <a:avLst/>
          </a:prstGeom>
          <a:solidFill>
            <a:srgbClr val="FB9708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950"/>
          </a:p>
        </p:txBody>
      </p:sp>
      <p:pic>
        <p:nvPicPr>
          <p:cNvPr id="11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264275"/>
            <a:ext cx="19605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 userDrawn="1"/>
        </p:nvCxnSpPr>
        <p:spPr>
          <a:xfrm>
            <a:off x="2371725" y="6381750"/>
            <a:ext cx="0" cy="276225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23819" y="1817174"/>
            <a:ext cx="11107601" cy="4339721"/>
          </a:xfrm>
        </p:spPr>
        <p:txBody>
          <a:bodyPr>
            <a:noAutofit/>
          </a:bodyPr>
          <a:lstStyle>
            <a:lvl1pPr marL="362585" indent="-362585">
              <a:lnSpc>
                <a:spcPct val="150000"/>
              </a:lnSpc>
              <a:buClr>
                <a:srgbClr val="032089"/>
              </a:buClr>
              <a:buFont typeface="Arial" panose="020B0604020202020204" pitchFamily="34" charset="0"/>
              <a:buChar char="•"/>
              <a:defRPr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86130" indent="-301625">
              <a:lnSpc>
                <a:spcPct val="130000"/>
              </a:lnSpc>
              <a:buClr>
                <a:srgbClr val="032089"/>
              </a:buClr>
              <a:buFont typeface="Arial" panose="020B0604020202020204" pitchFamily="34" charset="0"/>
              <a:buChar char="•"/>
              <a:defRPr sz="1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905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905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905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876" y="359079"/>
            <a:ext cx="10972801" cy="528176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内容占位符 2"/>
          <p:cNvSpPr>
            <a:spLocks noGrp="1"/>
          </p:cNvSpPr>
          <p:nvPr>
            <p:ph idx="10"/>
          </p:nvPr>
        </p:nvSpPr>
        <p:spPr>
          <a:xfrm>
            <a:off x="423819" y="1138980"/>
            <a:ext cx="11107601" cy="42646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2000" b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3" name="直接连接符 14"/>
          <p:cNvCxnSpPr>
            <a:stCxn id="15" idx="3"/>
          </p:cNvCxnSpPr>
          <p:nvPr userDrawn="1"/>
        </p:nvCxnSpPr>
        <p:spPr>
          <a:xfrm flipV="1">
            <a:off x="3571103" y="6508750"/>
            <a:ext cx="6477143" cy="11112"/>
          </a:xfrm>
          <a:prstGeom prst="line">
            <a:avLst/>
          </a:prstGeom>
          <a:ln>
            <a:solidFill>
              <a:srgbClr val="064B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>
            <a:spLocks noChangeArrowheads="1"/>
          </p:cNvSpPr>
          <p:nvPr userDrawn="1"/>
        </p:nvSpPr>
        <p:spPr bwMode="auto">
          <a:xfrm>
            <a:off x="2466104" y="6346784"/>
            <a:ext cx="1104999" cy="346156"/>
          </a:xfrm>
          <a:prstGeom prst="rect">
            <a:avLst/>
          </a:prstGeom>
          <a:noFill/>
          <a:ln>
            <a:noFill/>
          </a:ln>
        </p:spPr>
        <p:txBody>
          <a:bodyPr wrap="square" lIns="91343" tIns="45674" rIns="91343" bIns="45674">
            <a:spAutoFit/>
          </a:bodyPr>
          <a:lstStyle>
            <a:lvl1pPr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机器学习概述</a:t>
            </a:r>
            <a:endParaRPr lang="en-US" altLang="zh-CN" sz="11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ChangeArrowheads="1"/>
          </p:cNvSpPr>
          <p:nvPr userDrawn="1"/>
        </p:nvSpPr>
        <p:spPr bwMode="auto">
          <a:xfrm>
            <a:off x="9937750" y="6392863"/>
            <a:ext cx="5715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000">
                <a:solidFill>
                  <a:srgbClr val="7F7F7F"/>
                </a:solidFill>
                <a:cs typeface="Arial" panose="020B0604020202020204" pitchFamily="34" charset="0"/>
              </a:rPr>
              <a:t> </a:t>
            </a:r>
            <a:fld id="{0458E95B-1A27-43F7-98B2-91BC0B5380B0}" type="slidenum">
              <a:rPr lang="en-US" altLang="zh-CN" sz="1000" smtClean="0">
                <a:cs typeface="Arial" panose="020B0604020202020204" pitchFamily="34" charset="0"/>
              </a:rPr>
            </a:fld>
            <a:endParaRPr lang="en-US" altLang="zh-CN" sz="1000">
              <a:cs typeface="Arial" panose="020B0604020202020204" pitchFamily="34" charset="0"/>
            </a:endParaRPr>
          </a:p>
        </p:txBody>
      </p:sp>
      <p:cxnSp>
        <p:nvCxnSpPr>
          <p:cNvPr id="6" name="直接连接符 19"/>
          <p:cNvCxnSpPr>
            <a:stCxn id="6" idx="3"/>
          </p:cNvCxnSpPr>
          <p:nvPr userDrawn="1"/>
        </p:nvCxnSpPr>
        <p:spPr>
          <a:xfrm>
            <a:off x="10509250" y="6508750"/>
            <a:ext cx="1019175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3"/>
          <p:cNvSpPr>
            <a:spLocks noChangeArrowheads="1"/>
          </p:cNvSpPr>
          <p:nvPr userDrawn="1"/>
        </p:nvSpPr>
        <p:spPr bwMode="auto">
          <a:xfrm>
            <a:off x="246063" y="915988"/>
            <a:ext cx="9596437" cy="46037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950"/>
          </a:p>
        </p:txBody>
      </p:sp>
      <p:sp>
        <p:nvSpPr>
          <p:cNvPr id="9" name="AutoShape 23"/>
          <p:cNvSpPr>
            <a:spLocks noChangeArrowheads="1"/>
          </p:cNvSpPr>
          <p:nvPr userDrawn="1"/>
        </p:nvSpPr>
        <p:spPr bwMode="auto">
          <a:xfrm>
            <a:off x="9842500" y="915988"/>
            <a:ext cx="1989138" cy="46037"/>
          </a:xfrm>
          <a:prstGeom prst="rect">
            <a:avLst/>
          </a:prstGeom>
          <a:solidFill>
            <a:srgbClr val="FB9708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95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371725" y="6381750"/>
            <a:ext cx="0" cy="276225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23819" y="1741968"/>
            <a:ext cx="11107601" cy="4369231"/>
          </a:xfrm>
        </p:spPr>
        <p:txBody>
          <a:bodyPr>
            <a:noAutofit/>
          </a:bodyPr>
          <a:lstStyle>
            <a:lvl1pPr marL="362585" indent="-362585">
              <a:lnSpc>
                <a:spcPct val="150000"/>
              </a:lnSpc>
              <a:buClr>
                <a:srgbClr val="032089"/>
              </a:buClr>
              <a:buFont typeface="Wingdings" panose="05000000000000000000" pitchFamily="2" charset="2"/>
              <a:buChar char="Ø"/>
              <a:defRPr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86130" indent="-301625">
              <a:lnSpc>
                <a:spcPct val="130000"/>
              </a:lnSpc>
              <a:buClr>
                <a:srgbClr val="032089"/>
              </a:buClr>
              <a:buFont typeface="Arial" panose="020B0604020202020204" pitchFamily="34" charset="0"/>
              <a:buChar char="•"/>
              <a:defRPr sz="1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905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905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905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876" y="359079"/>
            <a:ext cx="10972801" cy="528176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0"/>
          </p:nvPr>
        </p:nvSpPr>
        <p:spPr>
          <a:xfrm>
            <a:off x="423819" y="1138980"/>
            <a:ext cx="11107601" cy="42646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2000" b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6" name="直接连接符 14"/>
          <p:cNvCxnSpPr>
            <a:stCxn id="17" idx="3"/>
          </p:cNvCxnSpPr>
          <p:nvPr userDrawn="1"/>
        </p:nvCxnSpPr>
        <p:spPr>
          <a:xfrm flipV="1">
            <a:off x="3571103" y="6508750"/>
            <a:ext cx="6477143" cy="11112"/>
          </a:xfrm>
          <a:prstGeom prst="line">
            <a:avLst/>
          </a:prstGeom>
          <a:ln>
            <a:solidFill>
              <a:srgbClr val="064B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>
            <a:spLocks noChangeArrowheads="1"/>
          </p:cNvSpPr>
          <p:nvPr userDrawn="1"/>
        </p:nvSpPr>
        <p:spPr bwMode="auto">
          <a:xfrm>
            <a:off x="2466104" y="6346784"/>
            <a:ext cx="1104999" cy="346156"/>
          </a:xfrm>
          <a:prstGeom prst="rect">
            <a:avLst/>
          </a:prstGeom>
          <a:noFill/>
          <a:ln>
            <a:noFill/>
          </a:ln>
        </p:spPr>
        <p:txBody>
          <a:bodyPr wrap="square" lIns="91343" tIns="45674" rIns="91343" bIns="45674">
            <a:spAutoFit/>
          </a:bodyPr>
          <a:lstStyle>
            <a:lvl1pPr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机器学习概述</a:t>
            </a:r>
            <a:endParaRPr lang="en-US" altLang="zh-CN" sz="1100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 descr="微信图片_202407051051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650" y="6358890"/>
            <a:ext cx="1948180" cy="41973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255588" y="195263"/>
            <a:ext cx="109728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22275" y="1187450"/>
            <a:ext cx="109728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</a:t>
            </a:r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5C5F16-930E-43D9-8A11-A51E7E6A2B5A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B9CE496B-A8C9-4209-8F29-112E926521A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+mj-lt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5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5pPr>
      <a:lvl6pPr marL="483870" algn="l" rtl="0" eaLnBrk="0" fontAlgn="base" hangingPunct="0">
        <a:spcBef>
          <a:spcPct val="0"/>
        </a:spcBef>
        <a:spcAft>
          <a:spcPct val="0"/>
        </a:spcAft>
        <a:defRPr sz="254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6pPr>
      <a:lvl7pPr marL="967740" algn="l" rtl="0" eaLnBrk="0" fontAlgn="base" hangingPunct="0">
        <a:spcBef>
          <a:spcPct val="0"/>
        </a:spcBef>
        <a:spcAft>
          <a:spcPct val="0"/>
        </a:spcAft>
        <a:defRPr sz="254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7pPr>
      <a:lvl8pPr marL="1450975" algn="l" rtl="0" eaLnBrk="0" fontAlgn="base" hangingPunct="0">
        <a:spcBef>
          <a:spcPct val="0"/>
        </a:spcBef>
        <a:spcAft>
          <a:spcPct val="0"/>
        </a:spcAft>
        <a:defRPr sz="254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8pPr>
      <a:lvl9pPr marL="1934845" algn="l" rtl="0" eaLnBrk="0" fontAlgn="base" hangingPunct="0">
        <a:spcBef>
          <a:spcPct val="0"/>
        </a:spcBef>
        <a:spcAft>
          <a:spcPct val="0"/>
        </a:spcAft>
        <a:defRPr sz="254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9pPr>
    </p:titleStyle>
    <p:bodyStyle>
      <a:lvl1pPr marL="361950" indent="-3619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anose="05000000000000000000" pitchFamily="2" charset="2"/>
        <a:buChar char="n"/>
        <a:defRPr kumimoji="1" sz="21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86130" indent="-3016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900">
          <a:solidFill>
            <a:schemeClr val="tx1"/>
          </a:solidFill>
          <a:latin typeface="+mn-lt"/>
          <a:ea typeface="+mn-ea"/>
        </a:defRPr>
      </a:lvl2pPr>
      <a:lvl3pPr marL="120840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500">
          <a:solidFill>
            <a:schemeClr val="tx1"/>
          </a:solidFill>
          <a:latin typeface="+mn-lt"/>
          <a:ea typeface="+mn-ea"/>
        </a:defRPr>
      </a:lvl3pPr>
      <a:lvl4pPr marL="169227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100">
          <a:solidFill>
            <a:schemeClr val="tx1"/>
          </a:solidFill>
          <a:latin typeface="+mn-lt"/>
          <a:ea typeface="+mn-ea"/>
        </a:defRPr>
      </a:lvl4pPr>
      <a:lvl5pPr marL="217678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100">
          <a:solidFill>
            <a:schemeClr val="tx1"/>
          </a:solidFill>
          <a:latin typeface="+mn-lt"/>
          <a:ea typeface="+mn-ea"/>
        </a:defRPr>
      </a:lvl5pPr>
      <a:lvl6pPr marL="2660650" indent="-24193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15">
          <a:solidFill>
            <a:schemeClr val="tx1"/>
          </a:solidFill>
          <a:latin typeface="+mn-lt"/>
          <a:ea typeface="+mn-ea"/>
        </a:defRPr>
      </a:lvl6pPr>
      <a:lvl7pPr marL="3144520" indent="-24193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15">
          <a:solidFill>
            <a:schemeClr val="tx1"/>
          </a:solidFill>
          <a:latin typeface="+mn-lt"/>
          <a:ea typeface="+mn-ea"/>
        </a:defRPr>
      </a:lvl7pPr>
      <a:lvl8pPr marL="3628390" indent="-24193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15">
          <a:solidFill>
            <a:schemeClr val="tx1"/>
          </a:solidFill>
          <a:latin typeface="+mn-lt"/>
          <a:ea typeface="+mn-ea"/>
        </a:defRPr>
      </a:lvl8pPr>
      <a:lvl9pPr marL="4112260" indent="-24193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1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0975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4845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8715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585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455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325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comments" Target="../comments/comment1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.xml"/><Relationship Id="rId8" Type="http://schemas.openxmlformats.org/officeDocument/2006/relationships/diagramQuickStyle" Target="../diagrams/quickStyle3.xml"/><Relationship Id="rId7" Type="http://schemas.openxmlformats.org/officeDocument/2006/relationships/diagramLayout" Target="../diagrams/layout3.xml"/><Relationship Id="rId6" Type="http://schemas.openxmlformats.org/officeDocument/2006/relationships/diagramData" Target="../diagrams/data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1" Type="http://schemas.openxmlformats.org/officeDocument/2006/relationships/slideLayout" Target="../slideLayouts/slideLayout3.xml"/><Relationship Id="rId10" Type="http://schemas.microsoft.com/office/2007/relationships/diagramDrawing" Target="../diagrams/drawing3.xml"/><Relationship Id="rId1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7AE479-2503-4703-8D83-478B9D09E6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机器学习示例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1"/>
          <a:srcRect l="52089" t="16911"/>
          <a:stretch>
            <a:fillRect/>
          </a:stretch>
        </p:blipFill>
        <p:spPr>
          <a:xfrm>
            <a:off x="6505018" y="3462386"/>
            <a:ext cx="3112340" cy="2524643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3818" y="1565450"/>
            <a:ext cx="11107601" cy="2327226"/>
          </a:xfrm>
        </p:spPr>
        <p:txBody>
          <a:bodyPr/>
          <a:lstStyle/>
          <a:p>
            <a:r>
              <a:rPr lang="zh-CN" altLang="en-US" b="0" dirty="0"/>
              <a:t>有监督学习（训练数据集有标签）</a:t>
            </a:r>
            <a:endParaRPr lang="en-US" altLang="zh-CN" b="0" dirty="0"/>
          </a:p>
          <a:p>
            <a:r>
              <a:rPr lang="zh-CN" altLang="en-US" b="0" dirty="0"/>
              <a:t>预测输入数据所属类别</a:t>
            </a:r>
            <a:endParaRPr lang="en-US" altLang="zh-CN" b="0" dirty="0"/>
          </a:p>
          <a:p>
            <a:pPr lvl="1"/>
            <a:r>
              <a:rPr lang="zh-CN" altLang="en-US" b="0" dirty="0"/>
              <a:t>输出离散值</a:t>
            </a:r>
            <a:endParaRPr lang="en-US" altLang="zh-CN" b="0" dirty="0"/>
          </a:p>
          <a:p>
            <a:pPr lvl="1"/>
            <a:r>
              <a:rPr lang="zh-CN" altLang="en-US" dirty="0"/>
              <a:t>目标数据为类别数据，如：</a:t>
            </a:r>
            <a:r>
              <a:rPr lang="en-US" altLang="zh-CN" dirty="0"/>
              <a:t>0/1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sp>
        <p:nvSpPr>
          <p:cNvPr id="2056" name="圆角矩形 2055"/>
          <p:cNvSpPr/>
          <p:nvPr/>
        </p:nvSpPr>
        <p:spPr bwMode="auto">
          <a:xfrm>
            <a:off x="6069500" y="2154031"/>
            <a:ext cx="1156274" cy="448351"/>
          </a:xfrm>
          <a:prstGeom prst="round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输入数据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7916935" y="2149262"/>
            <a:ext cx="967494" cy="448351"/>
          </a:xfrm>
          <a:prstGeom prst="round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模型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9515663" y="2149262"/>
            <a:ext cx="1202527" cy="448351"/>
          </a:xfrm>
          <a:prstGeom prst="round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输出类别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2058" name="直接箭头连接符 2057"/>
          <p:cNvCxnSpPr>
            <a:stCxn id="2056" idx="3"/>
            <a:endCxn id="44" idx="1"/>
          </p:cNvCxnSpPr>
          <p:nvPr/>
        </p:nvCxnSpPr>
        <p:spPr>
          <a:xfrm flipV="1">
            <a:off x="7225774" y="2373438"/>
            <a:ext cx="691161" cy="47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直接箭头连接符 2059"/>
          <p:cNvCxnSpPr>
            <a:stCxn id="44" idx="3"/>
            <a:endCxn id="45" idx="1"/>
          </p:cNvCxnSpPr>
          <p:nvPr/>
        </p:nvCxnSpPr>
        <p:spPr>
          <a:xfrm>
            <a:off x="8884429" y="2373438"/>
            <a:ext cx="6312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图片 2063"/>
          <p:cNvPicPr>
            <a:picLocks noChangeAspect="1"/>
          </p:cNvPicPr>
          <p:nvPr/>
        </p:nvPicPr>
        <p:blipFill rotWithShape="1">
          <a:blip r:embed="rId1"/>
          <a:srcRect t="16911" r="48759"/>
          <a:stretch>
            <a:fillRect/>
          </a:stretch>
        </p:blipFill>
        <p:spPr>
          <a:xfrm>
            <a:off x="1262306" y="3568573"/>
            <a:ext cx="3328651" cy="2524643"/>
          </a:xfrm>
          <a:prstGeom prst="rect">
            <a:avLst/>
          </a:prstGeom>
        </p:spPr>
      </p:pic>
      <p:sp>
        <p:nvSpPr>
          <p:cNvPr id="2065" name="文本框 2064"/>
          <p:cNvSpPr txBox="1"/>
          <p:nvPr/>
        </p:nvSpPr>
        <p:spPr>
          <a:xfrm>
            <a:off x="2477728" y="598702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二分类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637903" y="591921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多分类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067" name="任意多边形 2066"/>
          <p:cNvSpPr/>
          <p:nvPr/>
        </p:nvSpPr>
        <p:spPr bwMode="auto">
          <a:xfrm>
            <a:off x="2921441" y="3305428"/>
            <a:ext cx="784614" cy="2280724"/>
          </a:xfrm>
          <a:custGeom>
            <a:avLst/>
            <a:gdLst>
              <a:gd name="connsiteX0" fmla="*/ 560439 w 560439"/>
              <a:gd name="connsiteY0" fmla="*/ 0 h 1958586"/>
              <a:gd name="connsiteX1" fmla="*/ 0 w 560439"/>
              <a:gd name="connsiteY1" fmla="*/ 1958586 h 195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0439" h="1958586">
                <a:moveTo>
                  <a:pt x="560439" y="0"/>
                </a:moveTo>
                <a:lnTo>
                  <a:pt x="0" y="1958586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8" name="任意多边形 2067"/>
          <p:cNvSpPr/>
          <p:nvPr/>
        </p:nvSpPr>
        <p:spPr bwMode="auto">
          <a:xfrm>
            <a:off x="7294328" y="3242980"/>
            <a:ext cx="1344445" cy="1455352"/>
          </a:xfrm>
          <a:custGeom>
            <a:avLst/>
            <a:gdLst>
              <a:gd name="connsiteX0" fmla="*/ 0 w 1344445"/>
              <a:gd name="connsiteY0" fmla="*/ 1455352 h 1455352"/>
              <a:gd name="connsiteX1" fmla="*/ 766916 w 1344445"/>
              <a:gd name="connsiteY1" fmla="*/ 1060095 h 1455352"/>
              <a:gd name="connsiteX2" fmla="*/ 1291959 w 1344445"/>
              <a:gd name="connsiteY2" fmla="*/ 98500 h 1455352"/>
              <a:gd name="connsiteX3" fmla="*/ 1297858 w 1344445"/>
              <a:gd name="connsiteY3" fmla="*/ 80802 h 14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445" h="1455352">
                <a:moveTo>
                  <a:pt x="0" y="1455352"/>
                </a:moveTo>
                <a:cubicBezTo>
                  <a:pt x="275795" y="1370794"/>
                  <a:pt x="551590" y="1286237"/>
                  <a:pt x="766916" y="1060095"/>
                </a:cubicBezTo>
                <a:cubicBezTo>
                  <a:pt x="982243" y="833953"/>
                  <a:pt x="1203469" y="261715"/>
                  <a:pt x="1291959" y="98500"/>
                </a:cubicBezTo>
                <a:cubicBezTo>
                  <a:pt x="1380449" y="-64716"/>
                  <a:pt x="1339153" y="8043"/>
                  <a:pt x="1297858" y="80802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9" name="任意多边形 2068"/>
          <p:cNvSpPr/>
          <p:nvPr/>
        </p:nvSpPr>
        <p:spPr bwMode="auto">
          <a:xfrm>
            <a:off x="8126137" y="4232283"/>
            <a:ext cx="1150374" cy="1026487"/>
          </a:xfrm>
          <a:custGeom>
            <a:avLst/>
            <a:gdLst>
              <a:gd name="connsiteX0" fmla="*/ 0 w 1150374"/>
              <a:gd name="connsiteY0" fmla="*/ 0 h 1026487"/>
              <a:gd name="connsiteX1" fmla="*/ 377559 w 1150374"/>
              <a:gd name="connsiteY1" fmla="*/ 731520 h 1026487"/>
              <a:gd name="connsiteX2" fmla="*/ 1150374 w 1150374"/>
              <a:gd name="connsiteY2" fmla="*/ 1026487 h 102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026487">
                <a:moveTo>
                  <a:pt x="0" y="0"/>
                </a:moveTo>
                <a:cubicBezTo>
                  <a:pt x="92915" y="280219"/>
                  <a:pt x="185830" y="560439"/>
                  <a:pt x="377559" y="731520"/>
                </a:cubicBezTo>
                <a:cubicBezTo>
                  <a:pt x="569288" y="902601"/>
                  <a:pt x="859831" y="964544"/>
                  <a:pt x="1150374" y="1026487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 animBg="1"/>
      <p:bldP spid="44" grpId="0" animBg="1"/>
      <p:bldP spid="45" grpId="0" animBg="1"/>
      <p:bldP spid="2065" grpId="0"/>
      <p:bldP spid="57" grpId="0"/>
      <p:bldP spid="2067" grpId="0" animBg="1"/>
      <p:bldP spid="2068" grpId="0" animBg="1"/>
      <p:bldP spid="20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3818" y="1565450"/>
            <a:ext cx="11107601" cy="1506805"/>
          </a:xfrm>
        </p:spPr>
        <p:txBody>
          <a:bodyPr/>
          <a:lstStyle/>
          <a:p>
            <a:r>
              <a:rPr lang="zh-CN" altLang="en-US" b="0" dirty="0"/>
              <a:t>二分类：分类任务中只有两个类别</a:t>
            </a:r>
            <a:endParaRPr lang="en-US" altLang="zh-CN" b="0" dirty="0"/>
          </a:p>
          <a:p>
            <a:pPr lvl="1"/>
            <a:r>
              <a:rPr lang="zh-CN" altLang="en-US" b="0" dirty="0"/>
              <a:t>垃圾邮件过滤</a:t>
            </a:r>
            <a:r>
              <a:rPr lang="zh-CN" altLang="en-US" dirty="0"/>
              <a:t>：输出结果为垃圾邮件</a:t>
            </a:r>
            <a:r>
              <a:rPr lang="en-US" altLang="zh-CN" dirty="0"/>
              <a:t>/</a:t>
            </a:r>
            <a:r>
              <a:rPr lang="zh-CN" altLang="en-US" dirty="0"/>
              <a:t>非垃圾邮件</a:t>
            </a:r>
            <a:endParaRPr lang="en-US" altLang="zh-CN" b="0" dirty="0"/>
          </a:p>
          <a:p>
            <a:pPr lvl="1"/>
            <a:r>
              <a:rPr lang="zh-CN" altLang="en-US" b="0" dirty="0"/>
              <a:t>橘子甜否：输出结果为甜</a:t>
            </a:r>
            <a:r>
              <a:rPr lang="en-US" altLang="zh-CN" b="0" dirty="0"/>
              <a:t>/</a:t>
            </a:r>
            <a:r>
              <a:rPr lang="zh-CN" altLang="en-US" b="0" dirty="0"/>
              <a:t>不甜</a:t>
            </a:r>
            <a:endParaRPr lang="en-US" altLang="zh-CN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5250755" y="3697981"/>
            <a:ext cx="520943" cy="15885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 cap="flat" cmpd="sng">
            <a:noFill/>
            <a:prstDash val="solid"/>
            <a:round/>
          </a:ln>
        </p:spPr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分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类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模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型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Picture 2" descr="邮箱素材-邮箱图片-邮箱素材图片下载-觅知网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46" y="4148585"/>
            <a:ext cx="493345" cy="3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线形标注 1 9"/>
          <p:cNvSpPr/>
          <p:nvPr/>
        </p:nvSpPr>
        <p:spPr bwMode="auto">
          <a:xfrm>
            <a:off x="2850161" y="3946787"/>
            <a:ext cx="466659" cy="249636"/>
          </a:xfrm>
          <a:prstGeom prst="borderCallout1">
            <a:avLst>
              <a:gd name="adj1" fmla="val 48379"/>
              <a:gd name="adj2" fmla="val -412"/>
              <a:gd name="adj3" fmla="val 107448"/>
              <a:gd name="adj4" fmla="val -3427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？</a:t>
            </a:r>
            <a:endParaRPr lang="zh-CN" altLang="en-US" dirty="0"/>
          </a:p>
        </p:txBody>
      </p:sp>
      <p:pic>
        <p:nvPicPr>
          <p:cNvPr id="13" name="Picture 2" descr="邮箱素材-邮箱图片-邮箱素材图片下载-觅知网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138" y="4050872"/>
            <a:ext cx="493345" cy="3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>
            <a:off x="3979553" y="3849074"/>
            <a:ext cx="466659" cy="249636"/>
          </a:xfrm>
          <a:prstGeom prst="borderCallout1">
            <a:avLst>
              <a:gd name="adj1" fmla="val 48379"/>
              <a:gd name="adj2" fmla="val -412"/>
              <a:gd name="adj3" fmla="val 107448"/>
              <a:gd name="adj4" fmla="val -3427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？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 bwMode="auto">
          <a:xfrm>
            <a:off x="2217220" y="3502236"/>
            <a:ext cx="2390176" cy="2043875"/>
          </a:xfrm>
          <a:prstGeom prst="round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邮箱素材-邮箱图片-邮箱素材图片下载-觅知网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04" y="3721297"/>
            <a:ext cx="493345" cy="3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线形标注 1 27"/>
          <p:cNvSpPr/>
          <p:nvPr/>
        </p:nvSpPr>
        <p:spPr bwMode="auto">
          <a:xfrm>
            <a:off x="7395349" y="3385613"/>
            <a:ext cx="1429373" cy="353721"/>
          </a:xfrm>
          <a:prstGeom prst="borderCallout1">
            <a:avLst>
              <a:gd name="adj1" fmla="val 48379"/>
              <a:gd name="adj2" fmla="val -412"/>
              <a:gd name="adj3" fmla="val 108274"/>
              <a:gd name="adj4" fmla="val -1578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非垃圾邮件</a:t>
            </a:r>
            <a:endParaRPr lang="zh-CN" altLang="en-US" dirty="0"/>
          </a:p>
        </p:txBody>
      </p:sp>
      <p:pic>
        <p:nvPicPr>
          <p:cNvPr id="29" name="Picture 2" descr="邮箱素材-邮箱图片-邮箱素材图片下载-觅知网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107" y="3746115"/>
            <a:ext cx="493345" cy="3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线形标注 1 29"/>
          <p:cNvSpPr/>
          <p:nvPr/>
        </p:nvSpPr>
        <p:spPr bwMode="auto">
          <a:xfrm>
            <a:off x="9699551" y="3385613"/>
            <a:ext cx="1396951" cy="385202"/>
          </a:xfrm>
          <a:prstGeom prst="borderCallout1">
            <a:avLst>
              <a:gd name="adj1" fmla="val 48379"/>
              <a:gd name="adj2" fmla="val -412"/>
              <a:gd name="adj3" fmla="val 105916"/>
              <a:gd name="adj4" fmla="val -15698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非垃圾邮件</a:t>
            </a:r>
            <a:endParaRPr lang="zh-CN" altLang="en-US" dirty="0"/>
          </a:p>
        </p:txBody>
      </p:sp>
      <p:pic>
        <p:nvPicPr>
          <p:cNvPr id="31" name="Picture 2" descr="邮箱素材-邮箱图片-邮箱素材图片下载-觅知网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09" y="4825581"/>
            <a:ext cx="493345" cy="3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线形标注 1 31"/>
          <p:cNvSpPr/>
          <p:nvPr/>
        </p:nvSpPr>
        <p:spPr bwMode="auto">
          <a:xfrm>
            <a:off x="3405824" y="4623783"/>
            <a:ext cx="466659" cy="249636"/>
          </a:xfrm>
          <a:prstGeom prst="borderCallout1">
            <a:avLst>
              <a:gd name="adj1" fmla="val 48379"/>
              <a:gd name="adj2" fmla="val -412"/>
              <a:gd name="adj3" fmla="val 107448"/>
              <a:gd name="adj4" fmla="val -3427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？</a:t>
            </a:r>
            <a:endParaRPr lang="zh-CN" altLang="en-US" dirty="0"/>
          </a:p>
        </p:txBody>
      </p:sp>
      <p:pic>
        <p:nvPicPr>
          <p:cNvPr id="33" name="Picture 2" descr="邮箱素材-邮箱图片-邮箱素材图片下载-觅知网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15" y="4994845"/>
            <a:ext cx="493345" cy="3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线形标注 1 33"/>
          <p:cNvSpPr/>
          <p:nvPr/>
        </p:nvSpPr>
        <p:spPr bwMode="auto">
          <a:xfrm>
            <a:off x="7580301" y="4675877"/>
            <a:ext cx="1338812" cy="363503"/>
          </a:xfrm>
          <a:prstGeom prst="borderCallout1">
            <a:avLst>
              <a:gd name="adj1" fmla="val 48379"/>
              <a:gd name="adj2" fmla="val -412"/>
              <a:gd name="adj3" fmla="val 97710"/>
              <a:gd name="adj4" fmla="val -1967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垃圾邮件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 bwMode="auto">
          <a:xfrm>
            <a:off x="2743091" y="5768702"/>
            <a:ext cx="925387" cy="3354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>
            <a:noFill/>
            <a:prstDash val="sysDash"/>
            <a:round/>
          </a:ln>
        </p:spPr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数据集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7797327" y="5743780"/>
            <a:ext cx="985869" cy="3436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 cap="flat" cmpd="sng">
            <a:noFill/>
            <a:prstDash val="solid"/>
            <a:round/>
          </a:ln>
        </p:spPr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输出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70" name="右箭头 2069"/>
          <p:cNvSpPr/>
          <p:nvPr/>
        </p:nvSpPr>
        <p:spPr bwMode="auto">
          <a:xfrm>
            <a:off x="4607396" y="4345923"/>
            <a:ext cx="612937" cy="292714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72" name="圆角矩形 2071"/>
          <p:cNvSpPr/>
          <p:nvPr/>
        </p:nvSpPr>
        <p:spPr bwMode="auto">
          <a:xfrm>
            <a:off x="5075017" y="5768702"/>
            <a:ext cx="902601" cy="3773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>
            <a:noFill/>
            <a:prstDash val="sysDash"/>
            <a:round/>
          </a:ln>
        </p:spPr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模型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73" name="右箭头 2072"/>
          <p:cNvSpPr/>
          <p:nvPr/>
        </p:nvSpPr>
        <p:spPr bwMode="auto">
          <a:xfrm>
            <a:off x="5854584" y="3834065"/>
            <a:ext cx="707922" cy="279654"/>
          </a:xfrm>
          <a:prstGeom prst="rightArrow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 bwMode="auto">
          <a:xfrm>
            <a:off x="5870651" y="4828683"/>
            <a:ext cx="707922" cy="279654"/>
          </a:xfrm>
          <a:prstGeom prst="rightArrow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 bwMode="auto">
          <a:xfrm>
            <a:off x="6615183" y="3301748"/>
            <a:ext cx="4713827" cy="963608"/>
          </a:xfrm>
          <a:prstGeom prst="round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 bwMode="auto">
          <a:xfrm>
            <a:off x="6687193" y="4565475"/>
            <a:ext cx="4713827" cy="963608"/>
          </a:xfrm>
          <a:prstGeom prst="round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3818" y="1565450"/>
            <a:ext cx="11107601" cy="2327226"/>
          </a:xfrm>
        </p:spPr>
        <p:txBody>
          <a:bodyPr/>
          <a:lstStyle/>
          <a:p>
            <a:r>
              <a:rPr lang="zh-CN" altLang="en-US" b="0" dirty="0"/>
              <a:t>多分类：分类任务中有多个类别</a:t>
            </a:r>
            <a:endParaRPr lang="en-US" altLang="zh-CN" b="0" dirty="0"/>
          </a:p>
          <a:p>
            <a:pPr lvl="1"/>
            <a:r>
              <a:rPr lang="zh-CN" altLang="en-US" dirty="0"/>
              <a:t>动物照片分类：输出结果为老虎</a:t>
            </a:r>
            <a:r>
              <a:rPr lang="en-US" altLang="zh-CN" dirty="0"/>
              <a:t>/</a:t>
            </a:r>
            <a:r>
              <a:rPr lang="zh-CN" altLang="en-US" dirty="0"/>
              <a:t>牛</a:t>
            </a:r>
            <a:r>
              <a:rPr lang="en-US" altLang="zh-CN" dirty="0"/>
              <a:t>/</a:t>
            </a:r>
            <a:r>
              <a:rPr lang="zh-CN" altLang="en-US" dirty="0"/>
              <a:t>兔子</a:t>
            </a:r>
            <a:endParaRPr lang="en-US" altLang="zh-CN" b="0" dirty="0"/>
          </a:p>
          <a:p>
            <a:pPr lvl="1"/>
            <a:r>
              <a:rPr lang="zh-CN" altLang="en-US" b="0" dirty="0"/>
              <a:t>垃圾分类：输出结果为可回收</a:t>
            </a:r>
            <a:r>
              <a:rPr lang="en-US" altLang="zh-CN" b="0" dirty="0"/>
              <a:t>/</a:t>
            </a:r>
            <a:r>
              <a:rPr lang="zh-CN" altLang="en-US" b="0" dirty="0"/>
              <a:t>不可回收</a:t>
            </a:r>
            <a:r>
              <a:rPr lang="en-US" altLang="zh-CN" b="0" dirty="0"/>
              <a:t>/</a:t>
            </a:r>
            <a:r>
              <a:rPr lang="zh-CN" altLang="en-US" b="0" dirty="0"/>
              <a:t>厨余垃圾</a:t>
            </a:r>
            <a:r>
              <a:rPr lang="en-US" altLang="zh-CN" b="0" dirty="0"/>
              <a:t>/</a:t>
            </a:r>
            <a:r>
              <a:rPr lang="zh-CN" altLang="en-US" b="0" dirty="0"/>
              <a:t>其他垃圾</a:t>
            </a:r>
            <a:endParaRPr lang="en-US" altLang="zh-CN" b="0" dirty="0"/>
          </a:p>
          <a:p>
            <a:pPr lvl="1"/>
            <a:r>
              <a:rPr lang="zh-CN" altLang="en-US" b="0" dirty="0"/>
              <a:t>人脸识别</a:t>
            </a:r>
            <a:endParaRPr lang="zh-CN" altLang="en-US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pic>
        <p:nvPicPr>
          <p:cNvPr id="2050" name="Picture 2" descr="https://gimg2.baidu.com/image_search/src=http%3A%2F%2Fimg.yzt-tools.com%2F20200528%2F4eabd76ad915bc1becbe27727e44dc4e.jpg&amp;refer=http%3A%2F%2Fimg.yzt-tools.com&amp;app=2002&amp;size=f9999,10000&amp;q=a80&amp;n=0&amp;g=0n&amp;fmt=jpeg?sec=1628145190&amp;t=2638863214093a28f592152027c43d6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30" y="2365791"/>
            <a:ext cx="3851007" cy="385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63" y="2832765"/>
            <a:ext cx="5240655" cy="32705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有监督学习（训练数据有标签）</a:t>
            </a:r>
            <a:endParaRPr lang="en-US" altLang="zh-CN" b="0" dirty="0"/>
          </a:p>
          <a:p>
            <a:r>
              <a:rPr lang="zh-CN" altLang="en-US" b="0" dirty="0"/>
              <a:t>预测输入数据对应的数值</a:t>
            </a:r>
            <a:endParaRPr lang="en-US" altLang="zh-CN" b="0" dirty="0"/>
          </a:p>
          <a:p>
            <a:pPr lvl="1"/>
            <a:r>
              <a:rPr lang="zh-CN" altLang="en-US" b="0" dirty="0"/>
              <a:t>输出为连续数据</a:t>
            </a:r>
            <a:endParaRPr lang="en-US" altLang="zh-CN" b="0" dirty="0"/>
          </a:p>
          <a:p>
            <a:pPr lvl="1"/>
            <a:r>
              <a:rPr lang="zh-CN" altLang="en-US" dirty="0"/>
              <a:t>目标数据为连续数据</a:t>
            </a:r>
            <a:endParaRPr lang="en-US" altLang="zh-CN" dirty="0"/>
          </a:p>
          <a:p>
            <a:endParaRPr lang="zh-CN" altLang="en-US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回归模型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08212" y="3521916"/>
            <a:ext cx="4359623" cy="2765802"/>
            <a:chOff x="5698777" y="2391081"/>
            <a:chExt cx="4621264" cy="2908382"/>
          </a:xfrm>
        </p:grpSpPr>
        <p:pic>
          <p:nvPicPr>
            <p:cNvPr id="5" name="Picture 2" descr="https://pic1.zhimg.com/v2-dd4d488ef6087e9b54ef909951341a71_r.jpg?source=1def8aca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8112" b="6834"/>
            <a:stretch>
              <a:fillRect/>
            </a:stretch>
          </p:blipFill>
          <p:spPr bwMode="auto">
            <a:xfrm>
              <a:off x="5698777" y="2391081"/>
              <a:ext cx="4621264" cy="290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接连接符 6"/>
            <p:cNvCxnSpPr/>
            <p:nvPr/>
          </p:nvCxnSpPr>
          <p:spPr>
            <a:xfrm flipV="1">
              <a:off x="6176625" y="2507226"/>
              <a:ext cx="3575009" cy="24010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8" name="Picture 4" descr="http://img.81f7.com/editor_20220425-091409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70" y="2980949"/>
            <a:ext cx="4499139" cy="33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有监督学习（训练数据有标签）</a:t>
            </a:r>
            <a:endParaRPr lang="en-US" altLang="zh-CN" b="0" dirty="0"/>
          </a:p>
          <a:p>
            <a:r>
              <a:rPr lang="zh-CN" altLang="en-US" b="0" dirty="0"/>
              <a:t>预测输入数据对应的数值</a:t>
            </a:r>
            <a:endParaRPr lang="en-US" altLang="zh-CN" b="0" dirty="0"/>
          </a:p>
          <a:p>
            <a:pPr lvl="1"/>
            <a:r>
              <a:rPr lang="zh-CN" altLang="en-US" b="0" dirty="0"/>
              <a:t>输出为连续数据</a:t>
            </a:r>
            <a:endParaRPr lang="en-US" altLang="zh-CN" b="0" dirty="0"/>
          </a:p>
          <a:p>
            <a:pPr lvl="1"/>
            <a:r>
              <a:rPr lang="zh-CN" altLang="en-US" dirty="0"/>
              <a:t>目标数据为连续数据</a:t>
            </a:r>
            <a:endParaRPr lang="en-US" altLang="zh-CN" dirty="0"/>
          </a:p>
          <a:p>
            <a:r>
              <a:rPr lang="zh-CN" altLang="en-US" b="0" dirty="0"/>
              <a:t>示例：</a:t>
            </a:r>
            <a:endParaRPr lang="en-US" altLang="zh-CN" b="0" dirty="0"/>
          </a:p>
          <a:p>
            <a:pPr lvl="1"/>
            <a:r>
              <a:rPr lang="zh-CN" altLang="en-US" b="0" dirty="0"/>
              <a:t>销量预测（</a:t>
            </a:r>
            <a:r>
              <a:rPr lang="en-US" altLang="zh-CN" dirty="0"/>
              <a:t>5</a:t>
            </a:r>
            <a:r>
              <a:rPr lang="zh-CN" altLang="en-US" dirty="0"/>
              <a:t>单、</a:t>
            </a:r>
            <a:r>
              <a:rPr lang="en-US" altLang="zh-CN" dirty="0"/>
              <a:t>15</a:t>
            </a:r>
            <a:r>
              <a:rPr lang="zh-CN" altLang="en-US" dirty="0"/>
              <a:t>单、</a:t>
            </a:r>
            <a:r>
              <a:rPr lang="en-US" altLang="zh-CN" dirty="0"/>
              <a:t>25</a:t>
            </a:r>
            <a:r>
              <a:rPr lang="zh-CN" altLang="en-US" dirty="0"/>
              <a:t>单</a:t>
            </a:r>
            <a:r>
              <a:rPr lang="zh-CN" altLang="en-US" b="0" dirty="0"/>
              <a:t>）</a:t>
            </a:r>
            <a:endParaRPr lang="en-US" altLang="zh-CN" b="0" dirty="0"/>
          </a:p>
          <a:p>
            <a:pPr lvl="1"/>
            <a:r>
              <a:rPr lang="zh-CN" altLang="en-US" dirty="0"/>
              <a:t>房价</a:t>
            </a:r>
            <a:r>
              <a:rPr lang="zh-CN" altLang="en-US" b="0" dirty="0"/>
              <a:t>预测（</a:t>
            </a:r>
            <a:r>
              <a:rPr lang="en-US" altLang="zh-CN" b="0" dirty="0"/>
              <a:t>1</a:t>
            </a:r>
            <a:r>
              <a:rPr lang="zh-CN" altLang="en-US" b="0" dirty="0"/>
              <a:t>万，</a:t>
            </a:r>
            <a:r>
              <a:rPr lang="en-US" altLang="zh-CN" b="0" dirty="0"/>
              <a:t>2</a:t>
            </a:r>
            <a:r>
              <a:rPr lang="zh-CN" altLang="en-US" b="0" dirty="0"/>
              <a:t>万，</a:t>
            </a:r>
            <a:r>
              <a:rPr lang="en-US" altLang="zh-CN" b="0" dirty="0"/>
              <a:t>3</a:t>
            </a:r>
            <a:r>
              <a:rPr lang="zh-CN" altLang="en-US" b="0" dirty="0"/>
              <a:t>万）</a:t>
            </a:r>
            <a:endParaRPr lang="en-US" altLang="zh-CN" b="0" dirty="0"/>
          </a:p>
          <a:p>
            <a:pPr lvl="1"/>
            <a:r>
              <a:rPr lang="zh-CN" altLang="en-US" b="0" dirty="0"/>
              <a:t>未来温度（</a:t>
            </a:r>
            <a:r>
              <a:rPr lang="en-US" altLang="zh-CN" b="0" dirty="0"/>
              <a:t>20</a:t>
            </a:r>
            <a:r>
              <a:rPr lang="zh-CN" altLang="en-US" dirty="0"/>
              <a:t>度，</a:t>
            </a:r>
            <a:r>
              <a:rPr lang="en-US" altLang="zh-CN" dirty="0"/>
              <a:t>25</a:t>
            </a:r>
            <a:r>
              <a:rPr lang="zh-CN" altLang="en-US" dirty="0"/>
              <a:t>度，</a:t>
            </a:r>
            <a:r>
              <a:rPr lang="en-US" altLang="zh-CN" dirty="0"/>
              <a:t>26</a:t>
            </a:r>
            <a:r>
              <a:rPr lang="zh-CN" altLang="en-US" dirty="0"/>
              <a:t>度</a:t>
            </a:r>
            <a:r>
              <a:rPr lang="zh-CN" altLang="en-US" b="0" dirty="0"/>
              <a:t>）</a:t>
            </a:r>
            <a:endParaRPr lang="en-US" altLang="zh-CN" dirty="0"/>
          </a:p>
          <a:p>
            <a:pPr lvl="1"/>
            <a:r>
              <a:rPr lang="zh-CN" altLang="en-US" b="0" dirty="0"/>
              <a:t>患癌概率（</a:t>
            </a:r>
            <a:r>
              <a:rPr lang="en-US" altLang="zh-CN" b="0" dirty="0"/>
              <a:t>1%</a:t>
            </a:r>
            <a:r>
              <a:rPr lang="zh-CN" altLang="en-US" b="0" dirty="0"/>
              <a:t>，</a:t>
            </a:r>
            <a:r>
              <a:rPr lang="en-US" altLang="zh-CN" b="0" dirty="0"/>
              <a:t>50%</a:t>
            </a:r>
            <a:r>
              <a:rPr lang="zh-CN" altLang="en-US" b="0" dirty="0"/>
              <a:t>，</a:t>
            </a:r>
            <a:r>
              <a:rPr lang="en-US" altLang="zh-CN" b="0" dirty="0"/>
              <a:t>99%</a:t>
            </a:r>
            <a:r>
              <a:rPr lang="zh-CN" altLang="en-US" b="0" dirty="0"/>
              <a:t>）</a:t>
            </a:r>
            <a:endParaRPr lang="en-US" altLang="zh-CN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回归模型</a:t>
            </a:r>
            <a:endParaRPr lang="zh-CN" altLang="en-US" dirty="0"/>
          </a:p>
        </p:txBody>
      </p:sp>
      <p:pic>
        <p:nvPicPr>
          <p:cNvPr id="3074" name="Picture 2" descr="https://img-blog.csdnimg.cn/285d84cf56f54a0eb9dbcfef99c3b8ee.png?x-oss-process=image/watermark,type_ZHJvaWRzYW5zZmFsbGJhY2s,shadow_50,text_Q1NETiBA6I6r5p2oOTQ=,size_20,color_FFFFFF,t_70,g_se,x_16#pic_center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b="8754"/>
          <a:stretch>
            <a:fillRect/>
          </a:stretch>
        </p:blipFill>
        <p:spPr bwMode="auto">
          <a:xfrm>
            <a:off x="6229717" y="2216655"/>
            <a:ext cx="5349809" cy="34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270894" y="5741867"/>
            <a:ext cx="22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广告投入金额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75754" y="3382125"/>
            <a:ext cx="353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销售量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问号素材-问号图片-问号素材图片下载-觅知网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84" y="4598492"/>
            <a:ext cx="1730679" cy="173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分类</a:t>
            </a:r>
            <a:r>
              <a:rPr lang="en-US" altLang="zh-CN" dirty="0"/>
              <a:t>VS</a:t>
            </a:r>
            <a:r>
              <a:rPr lang="zh-CN" altLang="en-US" dirty="0"/>
              <a:t>回归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59762" y="1896596"/>
          <a:ext cx="9542535" cy="263116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24445"/>
                <a:gridCol w="5137245"/>
                <a:gridCol w="3180845"/>
              </a:tblGrid>
              <a:tr h="357358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分类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回归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5735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目标数据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离散数据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连续数据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5735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模型目的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寻找最佳决策边界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寻找最优拟合曲线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43660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评估指标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正确率、召回率、</a:t>
                      </a:r>
                      <a:r>
                        <a:rPr lang="en-US" altLang="zh-CN" sz="1800" dirty="0"/>
                        <a:t>F1</a:t>
                      </a:r>
                      <a:r>
                        <a:rPr lang="zh-CN" altLang="en-US" sz="1800" dirty="0"/>
                        <a:t>值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均方误差、残差平方和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5735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输出数据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离散的类别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连续值，如价格、温度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57358"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共同点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监督学习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57358">
                <a:tc vMerge="1"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对输入数据进行预测</a:t>
                      </a:r>
                      <a:endParaRPr lang="zh-CN" altLang="en-US" sz="18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966731" y="4993899"/>
            <a:ext cx="4650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91B1F"/>
                </a:solidFill>
                <a:latin typeface="+mj-ea"/>
                <a:ea typeface="+mj-ea"/>
              </a:rPr>
              <a:t>通过人物照片来判断一个人是不是胖子？</a:t>
            </a:r>
            <a:endParaRPr lang="zh-CN" altLang="en-US" dirty="0">
              <a:solidFill>
                <a:srgbClr val="191B1F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5670" y="5573972"/>
            <a:ext cx="395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91B1F"/>
                </a:solidFill>
                <a:latin typeface="+mj-ea"/>
                <a:ea typeface="+mj-ea"/>
              </a:rPr>
              <a:t>通过人物照片来判断一个人有多重？</a:t>
            </a:r>
            <a:endParaRPr lang="zh-CN" altLang="en-US" dirty="0">
              <a:solidFill>
                <a:srgbClr val="191B1F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92622" y="5627066"/>
            <a:ext cx="193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分类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92622" y="4991044"/>
            <a:ext cx="193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回归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无监督学习</a:t>
            </a:r>
            <a:endParaRPr lang="en-US" altLang="zh-CN" b="0" dirty="0"/>
          </a:p>
          <a:p>
            <a:r>
              <a:rPr lang="zh-CN" altLang="en-US" b="0" dirty="0"/>
              <a:t>将相似的事物聚在一起，将不相似的事物分在不同类别的过程</a:t>
            </a:r>
            <a:endParaRPr lang="en-US" altLang="zh-CN" b="0" dirty="0"/>
          </a:p>
          <a:p>
            <a:r>
              <a:rPr lang="zh-CN" altLang="en-US" b="0" dirty="0"/>
              <a:t>输出为离散数据的模型：</a:t>
            </a:r>
            <a:endParaRPr lang="en-US" altLang="zh-CN" b="0" dirty="0"/>
          </a:p>
          <a:p>
            <a:pPr lvl="1"/>
            <a:r>
              <a:rPr lang="zh-CN" altLang="en-US" dirty="0"/>
              <a:t>目标数据为类别数据</a:t>
            </a:r>
            <a:endParaRPr lang="en-US" altLang="zh-CN" dirty="0"/>
          </a:p>
          <a:p>
            <a:r>
              <a:rPr lang="zh-CN" altLang="en-US" b="0" dirty="0"/>
              <a:t>示例：用户价值分析，推荐系统</a:t>
            </a:r>
            <a:endParaRPr lang="zh-CN" altLang="en-US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聚类模型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9186" y="3172130"/>
            <a:ext cx="5391150" cy="2600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6"/>
          <p:cNvCxnSpPr/>
          <p:nvPr>
            <p:custDataLst>
              <p:tags r:id="rId1"/>
            </p:custDataLst>
          </p:nvPr>
        </p:nvCxnSpPr>
        <p:spPr>
          <a:xfrm>
            <a:off x="2882900" y="1347788"/>
            <a:ext cx="4763" cy="41116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Line 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266950" y="1939925"/>
            <a:ext cx="6605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5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76481" y="1651743"/>
            <a:ext cx="612000" cy="576000"/>
          </a:xfrm>
          <a:prstGeom prst="ellipse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1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18065" y="3518510"/>
            <a:ext cx="4859850" cy="720000"/>
          </a:xfrm>
          <a:prstGeom prst="actionButtonBlank">
            <a:avLst/>
          </a:prstGeom>
          <a:solidFill>
            <a:srgbClr val="FFA20D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初识机器学习：从数据到预测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AutoShape 1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18065" y="4541322"/>
            <a:ext cx="4859850" cy="720000"/>
          </a:xfrm>
          <a:prstGeom prst="actionButtonBlank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机器学习的主要挑战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0" name="标题 3"/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AutoShape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18065" y="1579743"/>
            <a:ext cx="4859850" cy="684000"/>
          </a:xfrm>
          <a:prstGeom prst="actionButtonBlank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机器学习的基本流程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76481" y="3590510"/>
            <a:ext cx="612000" cy="576000"/>
          </a:xfrm>
          <a:prstGeom prst="ellipse">
            <a:avLst/>
          </a:prstGeom>
          <a:solidFill>
            <a:srgbClr val="FFA20D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576481" y="4613322"/>
            <a:ext cx="612000" cy="576000"/>
          </a:xfrm>
          <a:prstGeom prst="ellipse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76481" y="2603698"/>
            <a:ext cx="612000" cy="576000"/>
          </a:xfrm>
          <a:prstGeom prst="ellipse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18065" y="2531698"/>
            <a:ext cx="4859850" cy="684000"/>
          </a:xfrm>
          <a:prstGeom prst="actionButtonBlank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机器学习主要模型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3819" y="1741968"/>
            <a:ext cx="11107601" cy="4369231"/>
          </a:xfrm>
        </p:spPr>
        <p:txBody>
          <a:bodyPr/>
          <a:lstStyle/>
          <a:p>
            <a:r>
              <a:rPr dirty="0"/>
              <a:t>下列鸢尾花分别属于哪一类：</a:t>
            </a:r>
            <a:r>
              <a:rPr b="0" dirty="0"/>
              <a:t>setosa、versicolor、virginica</a:t>
            </a:r>
            <a:endParaRPr b="0" dirty="0"/>
          </a:p>
          <a:p>
            <a:endParaRPr lang="en-US" altLang="zh-CN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初识机器学习：从数据到预测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b="1" dirty="0"/>
              <a:t>通过一个实例，深入了解机器学习过程（鸢尾花分类）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0978" y="2573535"/>
            <a:ext cx="2041281" cy="28508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709" y="2573512"/>
            <a:ext cx="2152602" cy="28508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399" y="2573894"/>
            <a:ext cx="1935498" cy="28571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48750" y="5712460"/>
            <a:ext cx="1978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完成实训内容一</a:t>
            </a:r>
            <a:endParaRPr kumimoji="1" lang="zh-CN" altLang="en-US" sz="2000" b="1" kern="0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3819" y="1741968"/>
            <a:ext cx="11107601" cy="4369231"/>
          </a:xfrm>
        </p:spPr>
        <p:txBody>
          <a:bodyPr/>
          <a:lstStyle/>
          <a:p>
            <a:r>
              <a:rPr lang="zh-CN" altLang="en-US" b="1" dirty="0"/>
              <a:t>实例：</a:t>
            </a:r>
            <a:r>
              <a:rPr lang="en-US" altLang="zh-CN" dirty="0"/>
              <a:t>GDP</a:t>
            </a:r>
            <a:r>
              <a:rPr lang="zh-CN" altLang="en-US" dirty="0"/>
              <a:t>与生活满意度的关系（钱能让人快乐么？）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/>
              <a:t>读取数据</a:t>
            </a:r>
            <a:endParaRPr lang="zh-CN" alt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/>
              <a:t>数据预处理</a:t>
            </a:r>
            <a:endParaRPr lang="zh-CN" alt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/>
              <a:t>构建模型</a:t>
            </a:r>
            <a:endParaRPr lang="en-US" altLang="zh-CN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/>
              <a:t>训练模型（学习算法搜寻模型参数值，使代价函数最小）</a:t>
            </a:r>
            <a:endParaRPr lang="en-US" altLang="zh-CN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/>
              <a:t>评估模型</a:t>
            </a:r>
            <a:endParaRPr lang="en-US" altLang="zh-CN" sz="1800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拓展实训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b="1" dirty="0"/>
              <a:t>拓展案例，深入了解机器学习过程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6"/>
          <p:cNvCxnSpPr/>
          <p:nvPr>
            <p:custDataLst>
              <p:tags r:id="rId1"/>
            </p:custDataLst>
          </p:nvPr>
        </p:nvCxnSpPr>
        <p:spPr>
          <a:xfrm>
            <a:off x="2882900" y="1347788"/>
            <a:ext cx="4763" cy="41116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Line 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266950" y="1939925"/>
            <a:ext cx="6605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5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76481" y="1651743"/>
            <a:ext cx="612000" cy="576000"/>
          </a:xfrm>
          <a:prstGeom prst="ellipse">
            <a:avLst/>
          </a:prstGeom>
          <a:solidFill>
            <a:srgbClr val="FB9708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1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18065" y="3518510"/>
            <a:ext cx="4859850" cy="720000"/>
          </a:xfrm>
          <a:prstGeom prst="actionButtonBlank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初识机器学习：从数据到预测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AutoShape 1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18065" y="4541322"/>
            <a:ext cx="4859850" cy="720000"/>
          </a:xfrm>
          <a:prstGeom prst="actionButtonBlank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机器学习的主要挑战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0" name="标题 3"/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AutoShape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18065" y="1579743"/>
            <a:ext cx="4859850" cy="684000"/>
          </a:xfrm>
          <a:prstGeom prst="actionButtonBlank">
            <a:avLst/>
          </a:prstGeom>
          <a:solidFill>
            <a:srgbClr val="FB9708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机器学习的基本流程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76481" y="3590510"/>
            <a:ext cx="612000" cy="576000"/>
          </a:xfrm>
          <a:prstGeom prst="ellipse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576481" y="4613322"/>
            <a:ext cx="612000" cy="576000"/>
          </a:xfrm>
          <a:prstGeom prst="ellipse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76481" y="2603698"/>
            <a:ext cx="612000" cy="576000"/>
          </a:xfrm>
          <a:prstGeom prst="ellipse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18065" y="2531698"/>
            <a:ext cx="4859850" cy="684000"/>
          </a:xfrm>
          <a:prstGeom prst="actionButtonBlank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机器学习主要模型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6"/>
          <p:cNvCxnSpPr/>
          <p:nvPr>
            <p:custDataLst>
              <p:tags r:id="rId1"/>
            </p:custDataLst>
          </p:nvPr>
        </p:nvCxnSpPr>
        <p:spPr>
          <a:xfrm>
            <a:off x="2882900" y="1347788"/>
            <a:ext cx="4763" cy="41116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Line 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266950" y="1939925"/>
            <a:ext cx="6605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5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76481" y="1651743"/>
            <a:ext cx="612000" cy="576000"/>
          </a:xfrm>
          <a:prstGeom prst="ellipse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1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18065" y="3518510"/>
            <a:ext cx="4859850" cy="720000"/>
          </a:xfrm>
          <a:prstGeom prst="actionButtonBlank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初识机器学习：从数据到预测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AutoShape 1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18065" y="4541322"/>
            <a:ext cx="4859850" cy="720000"/>
          </a:xfrm>
          <a:prstGeom prst="actionButtonBlank">
            <a:avLst/>
          </a:prstGeom>
          <a:solidFill>
            <a:srgbClr val="FFA20D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机器学习的主要挑战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0" name="标题 3"/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AutoShape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18065" y="1579743"/>
            <a:ext cx="4859850" cy="684000"/>
          </a:xfrm>
          <a:prstGeom prst="actionButtonBlank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机器学习的基本流程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76481" y="3590510"/>
            <a:ext cx="612000" cy="576000"/>
          </a:xfrm>
          <a:prstGeom prst="ellipse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576481" y="4613322"/>
            <a:ext cx="612000" cy="576000"/>
          </a:xfrm>
          <a:prstGeom prst="ellipse">
            <a:avLst/>
          </a:prstGeom>
          <a:solidFill>
            <a:srgbClr val="FFA20D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76481" y="2603698"/>
            <a:ext cx="612000" cy="576000"/>
          </a:xfrm>
          <a:prstGeom prst="ellipse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18065" y="2531698"/>
            <a:ext cx="4859850" cy="684000"/>
          </a:xfrm>
          <a:prstGeom prst="actionButtonBlank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机器学习主要模型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3819" y="1741968"/>
            <a:ext cx="5025003" cy="4369231"/>
          </a:xfrm>
        </p:spPr>
        <p:txBody>
          <a:bodyPr/>
          <a:lstStyle/>
          <a:p>
            <a:pPr marL="362585" lvl="1" indent="-362585" algn="l">
              <a:lnSpc>
                <a:spcPct val="150000"/>
              </a:lnSpc>
              <a:buSzTx/>
              <a:buFont typeface="Wingdings" panose="05000000000000000000" pitchFamily="2" charset="2"/>
              <a:buChar char="Ø"/>
            </a:pP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对于复杂问题（如语音、图像识别），机器学习需要大量数据。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2585" lvl="1" indent="-362585" algn="l">
              <a:lnSpc>
                <a:spcPct val="150000"/>
              </a:lnSpc>
              <a:buSzTx/>
              <a:buFont typeface="Wingdings" panose="05000000000000000000" pitchFamily="2" charset="2"/>
              <a:buChar char="Ø"/>
            </a:pPr>
            <a:r>
              <a:rPr lang="zh-CN" altLang="en-US" b="0" dirty="0"/>
              <a:t>数据量的增加可以弥补简单模型与复杂模型之间的差距。</a:t>
            </a:r>
            <a:endParaRPr lang="zh-CN" altLang="en-US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机器学习的主要挑战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b="1" dirty="0"/>
              <a:t>数据量的不足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6527" y="1199652"/>
            <a:ext cx="5391150" cy="5162550"/>
          </a:xfrm>
          <a:prstGeom prst="rect">
            <a:avLst/>
          </a:prstGeom>
          <a:ln w="1905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473" y="2286000"/>
            <a:ext cx="3787527" cy="282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3819" y="1636864"/>
            <a:ext cx="11107601" cy="5116032"/>
          </a:xfrm>
        </p:spPr>
        <p:txBody>
          <a:bodyPr/>
          <a:lstStyle/>
          <a:p>
            <a:pPr marL="362585" lvl="1" indent="-36258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幸存者偏差（伯克森悖论）</a:t>
            </a:r>
            <a:endParaRPr lang="en-US" altLang="zh-CN" dirty="0"/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背景介绍：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1941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年，第二次世界大战中，沃德教授应军方要求，提供飞机防护建议。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2.  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解决方法：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08025" lvl="2" indent="-285750">
              <a:lnSpc>
                <a:spcPct val="150000"/>
              </a:lnSpc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数据来源：轰炸机遭受攻击后返回营地的轰炸机数据，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708025" lvl="2" indent="-285750">
              <a:lnSpc>
                <a:spcPct val="150000"/>
              </a:lnSpc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发现：机翼是最容易被击中的位置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机尾则是最少被击中的位置。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708025" lvl="2" indent="-28575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建议：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我们应该强化机尾的防护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08025" lvl="2" indent="-285750">
              <a:lnSpc>
                <a:spcPct val="150000"/>
              </a:lnSpc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决策是正确的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dirty="0"/>
              <a:t>3. </a:t>
            </a:r>
            <a:r>
              <a:rPr lang="zh-CN" altLang="en-US" dirty="0"/>
              <a:t>幸存者偏差：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lvl="1" indent="-285750">
              <a:lnSpc>
                <a:spcPct val="150000"/>
              </a:lnSpc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统计的样本：仅包含平安返回的轰炸机；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机器学习的主要挑战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b="1" dirty="0"/>
              <a:t>数据没有代表性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CN" altLang="en-US" b="0" dirty="0"/>
              <a:t>背景介绍：</a:t>
            </a:r>
            <a:endParaRPr lang="en-US" altLang="zh-CN" b="0" dirty="0"/>
          </a:p>
          <a:p>
            <a:pPr lvl="1"/>
            <a:r>
              <a:rPr lang="en-US" altLang="zh-CN" b="0" dirty="0"/>
              <a:t>1936 </a:t>
            </a:r>
            <a:r>
              <a:rPr lang="zh-CN" altLang="en-US" b="0" dirty="0"/>
              <a:t>年美国大选：兰登 </a:t>
            </a:r>
            <a:r>
              <a:rPr lang="en-US" altLang="zh-CN" b="0" dirty="0"/>
              <a:t>vs. </a:t>
            </a:r>
            <a:r>
              <a:rPr lang="zh-CN" altLang="en-US" b="0" dirty="0"/>
              <a:t>罗斯福</a:t>
            </a:r>
            <a:endParaRPr lang="en-US" altLang="zh-CN" b="0" dirty="0"/>
          </a:p>
          <a:p>
            <a:pPr lvl="1"/>
            <a:r>
              <a:rPr lang="en-US" altLang="zh-CN" b="0" dirty="0"/>
              <a:t>《</a:t>
            </a:r>
            <a:r>
              <a:rPr lang="zh-CN" altLang="en-US" b="0" dirty="0"/>
              <a:t>文学文摘</a:t>
            </a:r>
            <a:r>
              <a:rPr lang="en-US" altLang="zh-CN" b="0" dirty="0"/>
              <a:t>》</a:t>
            </a:r>
            <a:r>
              <a:rPr lang="zh-CN" altLang="en-US" b="0" dirty="0"/>
              <a:t>预测：兰登会以 </a:t>
            </a:r>
            <a:r>
              <a:rPr lang="en-US" altLang="zh-CN" b="0" dirty="0"/>
              <a:t>57% </a:t>
            </a:r>
            <a:r>
              <a:rPr lang="zh-CN" altLang="en-US" b="0" dirty="0"/>
              <a:t>赢得大选</a:t>
            </a:r>
            <a:endParaRPr lang="en-US" altLang="zh-CN" b="0" dirty="0"/>
          </a:p>
          <a:p>
            <a:pPr lvl="1"/>
            <a:r>
              <a:rPr lang="zh-CN" altLang="en-US" dirty="0"/>
              <a:t>实际结果：</a:t>
            </a:r>
            <a:r>
              <a:rPr lang="zh-CN" altLang="en-US" b="0" dirty="0"/>
              <a:t>罗斯福赢得了 </a:t>
            </a:r>
            <a:r>
              <a:rPr lang="en-US" altLang="zh-CN" b="0" dirty="0"/>
              <a:t>62% </a:t>
            </a:r>
            <a:r>
              <a:rPr lang="zh-CN" altLang="en-US" b="0" dirty="0"/>
              <a:t>的选票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b="0" dirty="0"/>
              <a:t>2. </a:t>
            </a:r>
            <a:r>
              <a:rPr lang="zh-CN" altLang="en-US" b="0" dirty="0"/>
              <a:t>解决</a:t>
            </a:r>
            <a:r>
              <a:rPr lang="zh-CN" altLang="en-US" b="0" dirty="0"/>
              <a:t>方法：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b="0" dirty="0"/>
              <a:t>数据来源：电话目录中用户、杂志订阅用户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b="0" dirty="0"/>
              <a:t>数据分析：</a:t>
            </a:r>
            <a:endParaRPr lang="en-US" altLang="zh-CN" b="0" dirty="0"/>
          </a:p>
          <a:p>
            <a:pPr lvl="1"/>
            <a:r>
              <a:rPr lang="zh-CN" altLang="en-US" b="0" dirty="0"/>
              <a:t>这些地址偏向富裕人群，他们都倾向于投票给共和党（即兰登）。</a:t>
            </a:r>
            <a:endParaRPr lang="en-US" altLang="zh-CN" b="0" dirty="0"/>
          </a:p>
          <a:p>
            <a:pPr lvl="1"/>
            <a:r>
              <a:rPr lang="zh-CN" altLang="en-US" b="0" dirty="0"/>
              <a:t>只有 </a:t>
            </a:r>
            <a:r>
              <a:rPr lang="en-US" altLang="zh-CN" b="0" dirty="0"/>
              <a:t>25% </a:t>
            </a:r>
            <a:r>
              <a:rPr lang="zh-CN" altLang="en-US" b="0" dirty="0"/>
              <a:t>的参与者回答了调研。它排除了不关心政治的人、不喜欢</a:t>
            </a:r>
            <a:r>
              <a:rPr lang="en-US" altLang="zh-CN" b="0" dirty="0"/>
              <a:t>《</a:t>
            </a:r>
            <a:r>
              <a:rPr lang="zh-CN" altLang="en-US" b="0" dirty="0"/>
              <a:t>文学文摘</a:t>
            </a:r>
            <a:r>
              <a:rPr lang="en-US" altLang="zh-CN" b="0" dirty="0"/>
              <a:t>》</a:t>
            </a:r>
            <a:r>
              <a:rPr lang="zh-CN" altLang="en-US" b="0" dirty="0"/>
              <a:t>的人等，</a:t>
            </a:r>
            <a:endParaRPr lang="en-US" altLang="zh-CN" b="0" dirty="0"/>
          </a:p>
          <a:p>
            <a:pPr marL="484505" lvl="1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机器学习的主要挑战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b="1" dirty="0"/>
              <a:t>数据没有代表性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如果训练集中的异常和噪声太多，系统检测出潜在规律的难度就会变大，花时间对训练数据进行清理是十分重要的。</a:t>
            </a:r>
            <a:endParaRPr lang="en-US" altLang="zh-CN" b="0" dirty="0"/>
          </a:p>
          <a:p>
            <a:r>
              <a:rPr lang="zh-CN" altLang="en-US" b="0" dirty="0"/>
              <a:t>数据清理策略</a:t>
            </a:r>
            <a:endParaRPr lang="zh-CN" altLang="en-US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</a:rPr>
              <a:t>数据中存在异常值</a:t>
            </a:r>
            <a:r>
              <a:rPr lang="zh-CN" altLang="en-US" sz="1800" dirty="0"/>
              <a:t>：最好删掉它们或尝试手工修改错误；</a:t>
            </a:r>
            <a:endParaRPr lang="zh-CN" alt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</a:rPr>
              <a:t>部分数据缺少特征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lvl="2"/>
            <a:r>
              <a:rPr lang="zh-CN" altLang="en-US" dirty="0"/>
              <a:t>忽略缺失的特征</a:t>
            </a:r>
            <a:endParaRPr lang="en-US" altLang="zh-CN" dirty="0"/>
          </a:p>
          <a:p>
            <a:pPr lvl="2"/>
            <a:r>
              <a:rPr lang="zh-CN" altLang="en-US" dirty="0"/>
              <a:t>忽略缺失特征的数据</a:t>
            </a:r>
            <a:endParaRPr lang="en-US" altLang="zh-CN" dirty="0"/>
          </a:p>
          <a:p>
            <a:pPr lvl="2"/>
            <a:r>
              <a:rPr lang="zh-CN" altLang="en-US" dirty="0"/>
              <a:t>填充缺失值</a:t>
            </a:r>
            <a:endParaRPr lang="en-US" altLang="zh-CN" dirty="0"/>
          </a:p>
          <a:p>
            <a:pPr lvl="2"/>
            <a:r>
              <a:rPr lang="zh-CN" altLang="en-US" dirty="0"/>
              <a:t>训练不同的模型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机器学习的主要挑战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b="1" dirty="0"/>
              <a:t>低质量数据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这些特征可能包含与任务无关的信息，或者在数据集中只是随机噪声，对于模型的训练和预测结果没有实际帮助。</a:t>
            </a:r>
            <a:endParaRPr lang="zh-CN" altLang="en-US" b="0" dirty="0"/>
          </a:p>
          <a:p>
            <a:r>
              <a:rPr lang="zh-CN" altLang="en-US" b="0" dirty="0"/>
              <a:t>解决办法：</a:t>
            </a:r>
            <a:endParaRPr lang="zh-CN" altLang="en-US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/>
              <a:t>特征选择：在所有存在的特征中选取最有用的特征进行训练。</a:t>
            </a:r>
            <a:endParaRPr lang="en-US" altLang="zh-CN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/>
              <a:t>特征提取：组合存在的特征，生成一个更有用的特征（降维算法可以提供帮助）。</a:t>
            </a:r>
            <a:endParaRPr lang="en-US" altLang="zh-CN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800" dirty="0"/>
              <a:t>收集新数据创建新特征。</a:t>
            </a:r>
            <a:endParaRPr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机器学习的主要挑战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b="1" dirty="0"/>
              <a:t>不相关的特征</a:t>
            </a:r>
            <a:endParaRPr lang="zh-CN" altLang="en-US" dirty="0"/>
          </a:p>
        </p:txBody>
      </p:sp>
      <p:pic>
        <p:nvPicPr>
          <p:cNvPr id="1026" name="Picture 2" descr="https://timgsa.baidu.com/timg?image&amp;quality=80&amp;size=b9999_10000&amp;sec=1592146357931&amp;di=d3823106c6d873933846cedca3e819af&amp;imgtype=0&amp;src=http%3A%2F%2Ft7.baidu.com%2Fit%2Fu%3D2635974505%2C2250011358%26fm%3D1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45" y="3576680"/>
            <a:ext cx="4233182" cy="282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4180" y="1361440"/>
            <a:ext cx="9081135" cy="4369435"/>
          </a:xfrm>
        </p:spPr>
        <p:txBody>
          <a:bodyPr/>
          <a:lstStyle/>
          <a:p>
            <a:r>
              <a:rPr lang="zh-CN" altLang="en-US" b="0" dirty="0">
                <a:sym typeface="+mn-ea"/>
              </a:rPr>
              <a:t>定义</a:t>
            </a:r>
            <a:endParaRPr lang="zh-CN" altLang="en-US" b="0" dirty="0">
              <a:sym typeface="+mn-ea"/>
            </a:endParaRPr>
          </a:p>
          <a:p>
            <a:pPr lvl="1"/>
            <a:r>
              <a:rPr lang="zh-CN" altLang="en-US" b="0" dirty="0">
                <a:sym typeface="+mn-ea"/>
              </a:rPr>
              <a:t>定义：模型过于复杂，过度拟合训练数据，导致在测试数据上表现不佳。</a:t>
            </a:r>
            <a:endParaRPr lang="zh-CN" altLang="en-US" b="0" dirty="0">
              <a:sym typeface="+mn-ea"/>
            </a:endParaRPr>
          </a:p>
          <a:p>
            <a:pPr lvl="1"/>
            <a:r>
              <a:rPr lang="zh-CN" altLang="en-US" b="0" dirty="0">
                <a:sym typeface="+mn-ea"/>
              </a:rPr>
              <a:t>直观理解：模型记住了训练数据的“噪音”和细节，而非学习其内在规律。</a:t>
            </a:r>
            <a:endParaRPr lang="zh-CN" altLang="en-US" b="0" dirty="0">
              <a:sym typeface="+mn-ea"/>
            </a:endParaRPr>
          </a:p>
          <a:p>
            <a:r>
              <a:rPr lang="zh-CN" altLang="en-US" b="0" dirty="0">
                <a:sym typeface="+mn-ea"/>
              </a:rPr>
              <a:t>表现</a:t>
            </a:r>
            <a:endParaRPr lang="zh-CN" altLang="en-US" b="0" dirty="0">
              <a:sym typeface="+mn-ea"/>
            </a:endParaRPr>
          </a:p>
          <a:p>
            <a:pPr lvl="1"/>
            <a:r>
              <a:rPr lang="zh-CN" altLang="en-US" b="0" dirty="0">
                <a:sym typeface="+mn-ea"/>
              </a:rPr>
              <a:t>训练集上：模型准确率极高，损失值很低。</a:t>
            </a:r>
            <a:endParaRPr lang="zh-CN" altLang="en-US" b="0" dirty="0">
              <a:sym typeface="+mn-ea"/>
            </a:endParaRPr>
          </a:p>
          <a:p>
            <a:pPr lvl="1"/>
            <a:r>
              <a:rPr lang="zh-CN" altLang="en-US" b="0" dirty="0">
                <a:sym typeface="+mn-ea"/>
              </a:rPr>
              <a:t>测试集上：准确率较低，泛化能力弱，模型在未见过的数据上表现较差。</a:t>
            </a:r>
            <a:endParaRPr lang="zh-CN" altLang="en-US" b="0" dirty="0">
              <a:sym typeface="+mn-ea"/>
            </a:endParaRPr>
          </a:p>
          <a:p>
            <a:pPr marL="362585" lvl="1" indent="-362585" algn="l">
              <a:lnSpc>
                <a:spcPct val="150000"/>
              </a:lnSpc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如何解决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>
                <a:sym typeface="+mn-ea"/>
              </a:rPr>
              <a:t>降低模型复杂度：简化模型结构，如减少网络层数或参数。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增大数据集：收集更多数据或进行数据增强。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Dropout技术：在训练过程中随机丢弃部分神经元，防止模型过度依赖某些特征</a:t>
            </a:r>
            <a:endParaRPr lang="zh-CN" altLang="en-US"/>
          </a:p>
          <a:p>
            <a:pPr lvl="1"/>
            <a:endParaRPr lang="zh-CN" altLang="en-US" b="0" dirty="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机器学习的主要挑战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309519" y="1049445"/>
            <a:ext cx="11107601" cy="426469"/>
          </a:xfrm>
        </p:spPr>
        <p:txBody>
          <a:bodyPr/>
          <a:lstStyle/>
          <a:p>
            <a:r>
              <a:rPr lang="zh-CN" altLang="en-US" b="1" dirty="0"/>
              <a:t>过拟合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9435" y="3522980"/>
            <a:ext cx="2486025" cy="16573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3819" y="1645448"/>
            <a:ext cx="11107601" cy="4369231"/>
          </a:xfrm>
        </p:spPr>
        <p:txBody>
          <a:bodyPr/>
          <a:lstStyle/>
          <a:p>
            <a:r>
              <a:rPr lang="zh-CN" altLang="en-US" b="0" dirty="0"/>
              <a:t>定义</a:t>
            </a:r>
            <a:endParaRPr lang="zh-CN" altLang="en-US" b="0" dirty="0"/>
          </a:p>
          <a:p>
            <a:pPr lvl="1"/>
            <a:r>
              <a:rPr lang="zh-CN" altLang="en-US" b="0" dirty="0"/>
              <a:t>模型过于简单，无法充分捕捉数据的内在规律和特征。</a:t>
            </a:r>
            <a:endParaRPr lang="zh-CN" altLang="en-US" b="0" dirty="0"/>
          </a:p>
          <a:p>
            <a:pPr lvl="1"/>
            <a:r>
              <a:rPr lang="zh-CN" altLang="en-US" b="0" dirty="0"/>
              <a:t>直观理解：就像用一条直线去拟合复杂的曲线数据，直线很难准确描述曲线的每一个细节。</a:t>
            </a:r>
            <a:endParaRPr lang="zh-CN" altLang="en-US" b="0" dirty="0"/>
          </a:p>
          <a:p>
            <a:r>
              <a:rPr lang="zh-CN" altLang="en-US" b="0" dirty="0"/>
              <a:t>表现</a:t>
            </a:r>
            <a:endParaRPr lang="zh-CN" altLang="en-US" b="0" dirty="0"/>
          </a:p>
          <a:p>
            <a:pPr lvl="1"/>
            <a:r>
              <a:rPr lang="zh-CN" altLang="en-US" b="0" dirty="0"/>
              <a:t>训练集上：模型准确率低，损失值较高。</a:t>
            </a:r>
            <a:endParaRPr lang="zh-CN" altLang="en-US" b="0" dirty="0"/>
          </a:p>
          <a:p>
            <a:pPr lvl="1"/>
            <a:r>
              <a:rPr lang="zh-CN" altLang="en-US" b="0" dirty="0"/>
              <a:t>测试集上：同样准确率低，泛化能力弱。</a:t>
            </a:r>
            <a:endParaRPr lang="zh-CN" altLang="en-US" b="0" dirty="0"/>
          </a:p>
          <a:p>
            <a:r>
              <a:rPr lang="zh-CN" altLang="en-US" b="0" dirty="0">
                <a:sym typeface="+mn-ea"/>
              </a:rPr>
              <a:t>如何解决</a:t>
            </a:r>
            <a:endParaRPr lang="zh-CN" altLang="en-US" b="0" dirty="0"/>
          </a:p>
          <a:p>
            <a:pPr lvl="1"/>
            <a:r>
              <a:rPr lang="zh-CN" altLang="en-US" dirty="0">
                <a:sym typeface="+mn-ea"/>
              </a:rPr>
              <a:t>增加模型复杂度：如增加神经网络层数或节点数。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扩大数据集：收集更多数据或进行数据增强。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特征工程：优化特征选择，增加或删除特征。</a:t>
            </a:r>
            <a:endParaRPr lang="zh-CN" alt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机器学习的主要挑战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b="1" dirty="0"/>
              <a:t>欠拟合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3090" y="3354705"/>
            <a:ext cx="4229100" cy="28587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534431" y="1426573"/>
            <a:ext cx="11107601" cy="426469"/>
          </a:xfrm>
        </p:spPr>
        <p:txBody>
          <a:bodyPr/>
          <a:lstStyle/>
          <a:p>
            <a:r>
              <a:rPr lang="zh-CN" altLang="en-US" dirty="0"/>
              <a:t>在学习通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第二次作业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1300641" y="2066795"/>
          <a:ext cx="9728525" cy="2887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机器学习基本流程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3430067" y="1622122"/>
          <a:ext cx="7887200" cy="1609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机器学习基本流程</a:t>
            </a:r>
            <a:endParaRPr lang="zh-CN" altLang="en-US" dirty="0"/>
          </a:p>
        </p:txBody>
      </p:sp>
      <p:graphicFrame>
        <p:nvGraphicFramePr>
          <p:cNvPr id="4" name="内容占位符 4"/>
          <p:cNvGraphicFramePr>
            <a:graphicFrameLocks noGrp="1"/>
          </p:cNvGraphicFramePr>
          <p:nvPr>
            <p:ph idx="1"/>
          </p:nvPr>
        </p:nvGraphicFramePr>
        <p:xfrm>
          <a:off x="3438418" y="3891421"/>
          <a:ext cx="7887200" cy="1609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圆角矩形 5"/>
          <p:cNvSpPr/>
          <p:nvPr/>
        </p:nvSpPr>
        <p:spPr bwMode="auto">
          <a:xfrm>
            <a:off x="1102291" y="2029216"/>
            <a:ext cx="1515649" cy="814192"/>
          </a:xfrm>
          <a:prstGeom prst="roundRect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r>
              <a:rPr lang="zh-CN" altLang="en-US" dirty="0"/>
              <a:t>机器学习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1102290" y="4260936"/>
            <a:ext cx="1515649" cy="814192"/>
          </a:xfrm>
          <a:prstGeom prst="roundRect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r>
              <a:rPr lang="zh-CN" altLang="en-US" dirty="0"/>
              <a:t>考前刷题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1519847" y="1283918"/>
          <a:ext cx="8507238" cy="2091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机器学习基本流程</a:t>
            </a:r>
            <a:endParaRPr lang="zh-CN" altLang="en-US" dirty="0"/>
          </a:p>
        </p:txBody>
      </p:sp>
      <p:sp>
        <p:nvSpPr>
          <p:cNvPr id="2" name="右大括号 1"/>
          <p:cNvSpPr/>
          <p:nvPr/>
        </p:nvSpPr>
        <p:spPr>
          <a:xfrm rot="5400000">
            <a:off x="2998417" y="2459800"/>
            <a:ext cx="673275" cy="1891430"/>
          </a:xfrm>
          <a:prstGeom prst="rightBrace">
            <a:avLst>
              <a:gd name="adj1" fmla="val 222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 bwMode="auto">
          <a:xfrm>
            <a:off x="2583492" y="3814174"/>
            <a:ext cx="1503123" cy="10208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该学什么</a:t>
            </a:r>
            <a:endParaRPr lang="zh-CN" altLang="en-US" dirty="0"/>
          </a:p>
        </p:txBody>
      </p:sp>
      <p:sp>
        <p:nvSpPr>
          <p:cNvPr id="7" name="右大括号 6"/>
          <p:cNvSpPr/>
          <p:nvPr/>
        </p:nvSpPr>
        <p:spPr>
          <a:xfrm rot="5400000">
            <a:off x="6880616" y="676458"/>
            <a:ext cx="768880" cy="5362513"/>
          </a:xfrm>
          <a:prstGeom prst="rightBrace">
            <a:avLst>
              <a:gd name="adj1" fmla="val 222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 bwMode="auto">
          <a:xfrm>
            <a:off x="6632009" y="3814174"/>
            <a:ext cx="1503123" cy="10208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学成效果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6"/>
          <p:cNvCxnSpPr/>
          <p:nvPr>
            <p:custDataLst>
              <p:tags r:id="rId1"/>
            </p:custDataLst>
          </p:nvPr>
        </p:nvCxnSpPr>
        <p:spPr>
          <a:xfrm>
            <a:off x="2882900" y="1347788"/>
            <a:ext cx="4763" cy="41116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Line 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266950" y="1939925"/>
            <a:ext cx="6605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5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76481" y="1651743"/>
            <a:ext cx="612000" cy="576000"/>
          </a:xfrm>
          <a:prstGeom prst="ellipse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1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18065" y="3518510"/>
            <a:ext cx="4859850" cy="720000"/>
          </a:xfrm>
          <a:prstGeom prst="actionButtonBlank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初识机器学习：从数据到预测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AutoShape 1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18065" y="4541322"/>
            <a:ext cx="4859850" cy="720000"/>
          </a:xfrm>
          <a:prstGeom prst="actionButtonBlank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机器学习的主要挑战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00" name="标题 3"/>
          <p:cNvSpPr>
            <a:spLocks noGrp="1"/>
          </p:cNvSpPr>
          <p:nvPr>
            <p:ph type="title"/>
          </p:nvPr>
        </p:nvSpPr>
        <p:spPr>
          <a:xfrm>
            <a:off x="255588" y="358775"/>
            <a:ext cx="10972800" cy="528638"/>
          </a:xfrm>
        </p:spPr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AutoShape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18065" y="1579743"/>
            <a:ext cx="4859850" cy="684000"/>
          </a:xfrm>
          <a:prstGeom prst="actionButtonBlank">
            <a:avLst/>
          </a:prstGeom>
          <a:solidFill>
            <a:srgbClr val="0B53BE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机器学习的基本流程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76481" y="3590510"/>
            <a:ext cx="612000" cy="576000"/>
          </a:xfrm>
          <a:prstGeom prst="ellipse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576481" y="4613322"/>
            <a:ext cx="612000" cy="576000"/>
          </a:xfrm>
          <a:prstGeom prst="ellipse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76481" y="2603698"/>
            <a:ext cx="612000" cy="576000"/>
          </a:xfrm>
          <a:prstGeom prst="ellipse">
            <a:avLst/>
          </a:prstGeom>
          <a:solidFill>
            <a:srgbClr val="FFA20D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18065" y="2531698"/>
            <a:ext cx="4859850" cy="684000"/>
          </a:xfrm>
          <a:prstGeom prst="actionButtonBlank">
            <a:avLst/>
          </a:prstGeom>
          <a:solidFill>
            <a:srgbClr val="FFA20D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机器学习主要模型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机器学习模型就是</a:t>
            </a:r>
            <a:r>
              <a:rPr lang="zh-CN" altLang="en-US" b="0" dirty="0">
                <a:solidFill>
                  <a:srgbClr val="FF0000"/>
                </a:solidFill>
              </a:rPr>
              <a:t>特征数据</a:t>
            </a:r>
            <a:r>
              <a:rPr lang="zh-CN" altLang="en-US" b="0" dirty="0"/>
              <a:t>与</a:t>
            </a:r>
            <a:r>
              <a:rPr lang="zh-CN" altLang="en-US" b="0" dirty="0">
                <a:solidFill>
                  <a:srgbClr val="FF0000"/>
                </a:solidFill>
              </a:rPr>
              <a:t>目标数据</a:t>
            </a:r>
            <a:r>
              <a:rPr lang="zh-CN" altLang="en-US" b="0" dirty="0"/>
              <a:t>之间的</a:t>
            </a:r>
            <a:r>
              <a:rPr lang="zh-CN" altLang="en-US" b="0" dirty="0">
                <a:solidFill>
                  <a:srgbClr val="0000FF"/>
                </a:solidFill>
              </a:rPr>
              <a:t>映射关系</a:t>
            </a:r>
            <a:r>
              <a:rPr lang="zh-CN" altLang="en-US" b="0" dirty="0"/>
              <a:t>。</a:t>
            </a:r>
            <a:endParaRPr lang="zh-CN" altLang="en-US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什么是机器学习模型？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741276" y="2262449"/>
            <a:ext cx="6012493" cy="4119562"/>
            <a:chOff x="1872641" y="2231134"/>
            <a:chExt cx="6012493" cy="4119562"/>
          </a:xfrm>
        </p:grpSpPr>
        <p:pic>
          <p:nvPicPr>
            <p:cNvPr id="1028" name="Picture 4" descr="https://gimg2.baidu.com/image_search/src=http%3A%2F%2Fpic.51yuansu.com%2Fpic3%2Fcover%2F03%2F49%2F06%2F5baf050519c91_610.jpg&amp;refer=http%3A%2F%2Fpic.51yuansu.com&amp;app=2002&amp;size=f9999,10000&amp;q=a80&amp;n=0&amp;g=0n&amp;fmt=jpeg?sec=1628144465&amp;t=f0d6c3d8239c6351aa8ac113a085d8f5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7" r="11324"/>
            <a:stretch>
              <a:fillRect/>
            </a:stretch>
          </p:blipFill>
          <p:spPr bwMode="auto">
            <a:xfrm>
              <a:off x="1872641" y="2255116"/>
              <a:ext cx="1465545" cy="1873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gimg2.baidu.com/image_search/src=http%3A%2F%2Fpic.51yuansu.com%2Fpic3%2Fcover%2F01%2F96%2F57%2F5983aaefd1013_610.jpg&amp;refer=http%3A%2F%2Fpic.51yuansu.com&amp;app=2002&amp;size=f9999,10000&amp;q=a80&amp;n=0&amp;g=0n&amp;fmt=jpeg?sec=1628144486&amp;t=a1cd022c1f03e828477ada2daf7978c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005" y="4217017"/>
              <a:ext cx="1479072" cy="207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gimg2.baidu.com/image_search/src=http%3A%2F%2Fpic.51yuansu.com%2Fpic3%2Fcover%2F03%2F52%2F37%2F5bc4438fb3f45_610.jpg&amp;refer=http%3A%2F%2Fpic.51yuansu.com&amp;app=2002&amp;size=f9999,10000&amp;q=a80&amp;n=0&amp;g=0n&amp;fmt=jpeg?sec=1628144551&amp;t=3702e12a11807dbe929b1adbddecdebc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91"/>
            <a:stretch>
              <a:fillRect/>
            </a:stretch>
          </p:blipFill>
          <p:spPr bwMode="auto">
            <a:xfrm>
              <a:off x="6843970" y="4353497"/>
              <a:ext cx="1017614" cy="1830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l="22566" r="18403"/>
            <a:stretch>
              <a:fillRect/>
            </a:stretch>
          </p:blipFill>
          <p:spPr>
            <a:xfrm>
              <a:off x="6820421" y="2231134"/>
              <a:ext cx="1064713" cy="1803678"/>
            </a:xfrm>
            <a:prstGeom prst="rect">
              <a:avLst/>
            </a:prstGeom>
          </p:spPr>
        </p:pic>
        <p:cxnSp>
          <p:nvCxnSpPr>
            <p:cNvPr id="8" name="直接箭头连接符 7"/>
            <p:cNvCxnSpPr>
              <a:stCxn id="1028" idx="3"/>
              <a:endCxn id="5" idx="1"/>
            </p:cNvCxnSpPr>
            <p:nvPr/>
          </p:nvCxnSpPr>
          <p:spPr>
            <a:xfrm flipV="1">
              <a:off x="3338186" y="3132973"/>
              <a:ext cx="3482235" cy="589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1030" idx="3"/>
            </p:cNvCxnSpPr>
            <p:nvPr/>
          </p:nvCxnSpPr>
          <p:spPr>
            <a:xfrm flipV="1">
              <a:off x="3353077" y="5242708"/>
              <a:ext cx="3467344" cy="96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 bwMode="auto">
            <a:xfrm>
              <a:off x="4509370" y="2325079"/>
              <a:ext cx="1296444" cy="4025617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FF0000"/>
              </a:solidFill>
              <a:prstDash val="sysDash"/>
              <a:round/>
            </a:ln>
          </p:spPr>
          <p:txBody>
            <a:bodyPr rtlCol="0" anchor="ctr"/>
            <a:lstStyle/>
            <a:p>
              <a:pPr algn="ctr"/>
              <a:r>
                <a:rPr lang="zh-CN" altLang="en-US" sz="3200" dirty="0">
                  <a:latin typeface="+mj-ea"/>
                  <a:ea typeface="+mj-ea"/>
                </a:rPr>
                <a:t>映射关系</a:t>
              </a:r>
              <a:endParaRPr lang="zh-CN" altLang="en-US" sz="32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机器学习模型就是</a:t>
            </a:r>
            <a:r>
              <a:rPr lang="zh-CN" altLang="en-US" b="0" dirty="0">
                <a:solidFill>
                  <a:srgbClr val="FF0000"/>
                </a:solidFill>
              </a:rPr>
              <a:t>特征数据</a:t>
            </a:r>
            <a:r>
              <a:rPr lang="zh-CN" altLang="en-US" b="0" dirty="0"/>
              <a:t>与</a:t>
            </a:r>
            <a:r>
              <a:rPr lang="zh-CN" altLang="en-US" b="0" dirty="0">
                <a:solidFill>
                  <a:srgbClr val="FF0000"/>
                </a:solidFill>
              </a:rPr>
              <a:t>目标数据</a:t>
            </a:r>
            <a:r>
              <a:rPr lang="zh-CN" altLang="en-US" b="0" dirty="0"/>
              <a:t>之间的</a:t>
            </a:r>
            <a:r>
              <a:rPr lang="zh-CN" altLang="en-US" b="0" dirty="0">
                <a:solidFill>
                  <a:srgbClr val="0000FF"/>
                </a:solidFill>
              </a:rPr>
              <a:t>映射关系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endParaRPr lang="zh-CN" altLang="en-US" b="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什么是机器学习模型？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741276" y="2262449"/>
            <a:ext cx="6012493" cy="4119562"/>
            <a:chOff x="1872641" y="2231134"/>
            <a:chExt cx="6012493" cy="4119562"/>
          </a:xfrm>
        </p:grpSpPr>
        <p:pic>
          <p:nvPicPr>
            <p:cNvPr id="1028" name="Picture 4" descr="https://gimg2.baidu.com/image_search/src=http%3A%2F%2Fpic.51yuansu.com%2Fpic3%2Fcover%2F03%2F49%2F06%2F5baf050519c91_610.jpg&amp;refer=http%3A%2F%2Fpic.51yuansu.com&amp;app=2002&amp;size=f9999,10000&amp;q=a80&amp;n=0&amp;g=0n&amp;fmt=jpeg?sec=1628144465&amp;t=f0d6c3d8239c6351aa8ac113a085d8f5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7" r="11324"/>
            <a:stretch>
              <a:fillRect/>
            </a:stretch>
          </p:blipFill>
          <p:spPr bwMode="auto">
            <a:xfrm>
              <a:off x="1872641" y="2255116"/>
              <a:ext cx="1465545" cy="1873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gimg2.baidu.com/image_search/src=http%3A%2F%2Fpic.51yuansu.com%2Fpic3%2Fcover%2F01%2F96%2F57%2F5983aaefd1013_610.jpg&amp;refer=http%3A%2F%2Fpic.51yuansu.com&amp;app=2002&amp;size=f9999,10000&amp;q=a80&amp;n=0&amp;g=0n&amp;fmt=jpeg?sec=1628144486&amp;t=a1cd022c1f03e828477ada2daf7978c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005" y="4217017"/>
              <a:ext cx="1479072" cy="207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gimg2.baidu.com/image_search/src=http%3A%2F%2Fpic.51yuansu.com%2Fpic3%2Fcover%2F03%2F52%2F37%2F5bc4438fb3f45_610.jpg&amp;refer=http%3A%2F%2Fpic.51yuansu.com&amp;app=2002&amp;size=f9999,10000&amp;q=a80&amp;n=0&amp;g=0n&amp;fmt=jpeg?sec=1628144551&amp;t=3702e12a11807dbe929b1adbddecdebc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91"/>
            <a:stretch>
              <a:fillRect/>
            </a:stretch>
          </p:blipFill>
          <p:spPr bwMode="auto">
            <a:xfrm>
              <a:off x="6851807" y="4457414"/>
              <a:ext cx="1017614" cy="1830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l="22566" r="18403"/>
            <a:stretch>
              <a:fillRect/>
            </a:stretch>
          </p:blipFill>
          <p:spPr>
            <a:xfrm>
              <a:off x="6820421" y="2231134"/>
              <a:ext cx="1064713" cy="1803678"/>
            </a:xfrm>
            <a:prstGeom prst="rect">
              <a:avLst/>
            </a:prstGeom>
          </p:spPr>
        </p:pic>
        <p:cxnSp>
          <p:nvCxnSpPr>
            <p:cNvPr id="8" name="直接箭头连接符 7"/>
            <p:cNvCxnSpPr>
              <a:stCxn id="1028" idx="3"/>
              <a:endCxn id="5" idx="1"/>
            </p:cNvCxnSpPr>
            <p:nvPr/>
          </p:nvCxnSpPr>
          <p:spPr>
            <a:xfrm flipV="1">
              <a:off x="3338186" y="3132973"/>
              <a:ext cx="3482235" cy="589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1030" idx="3"/>
              <a:endCxn id="1032" idx="1"/>
            </p:cNvCxnSpPr>
            <p:nvPr/>
          </p:nvCxnSpPr>
          <p:spPr>
            <a:xfrm>
              <a:off x="3353077" y="5252368"/>
              <a:ext cx="3498730" cy="12019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 bwMode="auto">
            <a:xfrm>
              <a:off x="4509370" y="2325079"/>
              <a:ext cx="1296444" cy="4025617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FF0000"/>
              </a:solidFill>
              <a:prstDash val="sysDash"/>
              <a:round/>
            </a:ln>
          </p:spPr>
          <p:txBody>
            <a:bodyPr rtlCol="0" anchor="ctr"/>
            <a:lstStyle/>
            <a:p>
              <a:pPr algn="ctr"/>
              <a:r>
                <a:rPr lang="zh-CN" altLang="en-US" sz="3200" dirty="0">
                  <a:latin typeface="+mj-ea"/>
                  <a:ea typeface="+mj-ea"/>
                </a:rPr>
                <a:t>映射关系</a:t>
              </a:r>
              <a:endParaRPr lang="zh-CN" altLang="en-US" sz="3200" dirty="0">
                <a:latin typeface="+mj-ea"/>
                <a:ea typeface="+mj-ea"/>
              </a:endParaRPr>
            </a:p>
          </p:txBody>
        </p:sp>
      </p:grpSp>
      <p:sp>
        <p:nvSpPr>
          <p:cNvPr id="7" name="爆炸形 2 6"/>
          <p:cNvSpPr/>
          <p:nvPr/>
        </p:nvSpPr>
        <p:spPr bwMode="auto">
          <a:xfrm>
            <a:off x="881178" y="2590529"/>
            <a:ext cx="4860098" cy="3194137"/>
          </a:xfrm>
          <a:prstGeom prst="irregularSeal2">
            <a:avLst/>
          </a:prstGeom>
          <a:noFill/>
          <a:ln w="25400" cap="flat" cmpd="sng">
            <a:solidFill>
              <a:srgbClr val="FF000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如何创建出这种准确的映射关系是机器学习的</a:t>
            </a:r>
            <a:r>
              <a:rPr lang="zh-CN" altLang="en-US" sz="24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关键！</a:t>
            </a:r>
            <a:endParaRPr lang="en-US" altLang="zh-CN" sz="24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机器学习主要模型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0"/>
          </p:nvPr>
        </p:nvGraphicFramePr>
        <p:xfrm>
          <a:off x="423819" y="1138980"/>
          <a:ext cx="11107601" cy="511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0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1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2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3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4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5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6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7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8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19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0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1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2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3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4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5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6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7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8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29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0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1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2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3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4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5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6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7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8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39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4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40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41.xml><?xml version="1.0" encoding="utf-8"?>
<p:tagLst xmlns:p="http://schemas.openxmlformats.org/presentationml/2006/main">
  <p:tag name="COMMONDATA" val="eyJoZGlkIjoiOWYxMGFlNGU4ZTRlYzAxOGJmM2VmODc3OTYxNDBiNDYifQ=="/>
  <p:tag name="commondata" val="eyJoZGlkIjoiMTZkYjg0N2JiYWNhNTQ5NzI1NWQ0NDkwNzA4NjVlODcifQ=="/>
</p:tagLst>
</file>

<file path=ppt/tags/tag5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6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7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8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ags/tag9.xml><?xml version="1.0" encoding="utf-8"?>
<p:tagLst xmlns:p="http://schemas.openxmlformats.org/presentationml/2006/main">
  <p:tag name="KSO_WM_DIAGRAM_VIRTUALLY_FRAME" val="{&quot;height&quot;:323.75000000000006,&quot;left&quot;:178.5,&quot;top&quot;:106.12503937007872,&quot;width&quot;:520.1250393700788}"/>
</p:tagLst>
</file>

<file path=ppt/theme/theme1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>
          <a:solidFill>
            <a:srgbClr val="FF0000"/>
          </a:solidFill>
          <a:prstDash val="sysDash"/>
          <a:round/>
        </a:ln>
      </a:spPr>
      <a:bodyPr anchor="ctr"/>
      <a:lstStyle>
        <a:defPPr>
          <a:defRPr/>
        </a:defPPr>
      </a:lstStyle>
    </a:sp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2319</Words>
  <Application>WPS 演示</Application>
  <PresentationFormat>宽屏</PresentationFormat>
  <Paragraphs>376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黑体</vt:lpstr>
      <vt:lpstr>微软雅黑</vt:lpstr>
      <vt:lpstr>Arial Black</vt:lpstr>
      <vt:lpstr>Calibri</vt:lpstr>
      <vt:lpstr>Calibri</vt:lpstr>
      <vt:lpstr>仿宋</vt:lpstr>
      <vt:lpstr>Times New Roman</vt:lpstr>
      <vt:lpstr>等线</vt:lpstr>
      <vt:lpstr>华文行楷</vt:lpstr>
      <vt:lpstr>Arial Unicode MS</vt:lpstr>
      <vt:lpstr>2_Office 主题</vt:lpstr>
      <vt:lpstr>PowerPoint 演示文稿</vt:lpstr>
      <vt:lpstr>目录</vt:lpstr>
      <vt:lpstr>机器学习基本流程</vt:lpstr>
      <vt:lpstr>机器学习基本流程</vt:lpstr>
      <vt:lpstr>机器学习基本流程</vt:lpstr>
      <vt:lpstr>目录</vt:lpstr>
      <vt:lpstr>机器学习主要模型</vt:lpstr>
      <vt:lpstr>机器学习主要模型</vt:lpstr>
      <vt:lpstr>机器学习主要模型</vt:lpstr>
      <vt:lpstr>机器学习主要模型</vt:lpstr>
      <vt:lpstr>机器学习主要模型</vt:lpstr>
      <vt:lpstr>机器学习主要模型</vt:lpstr>
      <vt:lpstr>机器学习主要模型</vt:lpstr>
      <vt:lpstr>机器学习主要模型</vt:lpstr>
      <vt:lpstr>机器学习主要模型</vt:lpstr>
      <vt:lpstr>机器学习主要模型</vt:lpstr>
      <vt:lpstr>目录</vt:lpstr>
      <vt:lpstr>机器学习的基本知识</vt:lpstr>
      <vt:lpstr>机器学习的基本知识</vt:lpstr>
      <vt:lpstr>目录</vt:lpstr>
      <vt:lpstr>机器学习的主要挑战</vt:lpstr>
      <vt:lpstr>机器学习的主要挑战</vt:lpstr>
      <vt:lpstr>机器学习的主要挑战</vt:lpstr>
      <vt:lpstr>机器学习的主要挑战</vt:lpstr>
      <vt:lpstr>机器学习的主要挑战</vt:lpstr>
      <vt:lpstr>机器学习的主要挑战</vt:lpstr>
      <vt:lpstr>机器学习的主要挑战</vt:lpstr>
      <vt:lpstr>作业：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498081096@qq.com</dc:creator>
  <cp:lastModifiedBy>一一</cp:lastModifiedBy>
  <cp:revision>370</cp:revision>
  <dcterms:created xsi:type="dcterms:W3CDTF">2018-01-08T07:09:00Z</dcterms:created>
  <dcterms:modified xsi:type="dcterms:W3CDTF">2024-07-05T03:16:13Z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8CADE0FB3AF84926AF71F67A04CC39E0_13</vt:lpwstr>
  </property>
  <property fmtid="{D5CDD505-2E9C-101B-9397-08002B2CF9AE}" pid="3" name="KSOProductBuildVer">
    <vt:lpwstr>2052-12.1.0.16929</vt:lpwstr>
  </property>
</Properties>
</file>